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6454E-BC82-4B38-899F-3239C9A035F8}" type="datetimeFigureOut">
              <a:rPr lang="en-US" smtClean="0"/>
              <a:t>9/2/2014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EB64A-B898-433C-8F06-8B8CF4EE1F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968829" y="958093"/>
            <a:ext cx="6153321" cy="1084436"/>
            <a:chOff x="1968829" y="958093"/>
            <a:chExt cx="6153321" cy="1084436"/>
          </a:xfrm>
        </p:grpSpPr>
        <p:sp>
          <p:nvSpPr>
            <p:cNvPr id="2" name="Freeform 1"/>
            <p:cNvSpPr/>
            <p:nvPr/>
          </p:nvSpPr>
          <p:spPr>
            <a:xfrm>
              <a:off x="1968829" y="958093"/>
              <a:ext cx="1" cy="621182"/>
            </a:xfrm>
            <a:custGeom>
              <a:avLst/>
              <a:gdLst/>
              <a:ahLst/>
              <a:cxnLst/>
              <a:rect l="0" t="0" r="0" b="0"/>
              <a:pathLst>
                <a:path w="1" h="621182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0" y="224339"/>
                  </a:lnTo>
                  <a:lnTo>
                    <a:pt x="0" y="280707"/>
                  </a:lnTo>
                  <a:lnTo>
                    <a:pt x="0" y="340021"/>
                  </a:lnTo>
                  <a:lnTo>
                    <a:pt x="0" y="396715"/>
                  </a:lnTo>
                  <a:lnTo>
                    <a:pt x="0" y="456017"/>
                  </a:lnTo>
                  <a:lnTo>
                    <a:pt x="0" y="506343"/>
                  </a:lnTo>
                  <a:lnTo>
                    <a:pt x="0" y="555180"/>
                  </a:lnTo>
                  <a:lnTo>
                    <a:pt x="0" y="593046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47813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61261" y="977228"/>
              <a:ext cx="344563" cy="594610"/>
            </a:xfrm>
            <a:custGeom>
              <a:avLst/>
              <a:gdLst/>
              <a:ahLst/>
              <a:cxnLst/>
              <a:rect l="0" t="0" r="0" b="0"/>
              <a:pathLst>
                <a:path w="344563" h="594610">
                  <a:moveTo>
                    <a:pt x="81350" y="22979"/>
                  </a:moveTo>
                  <a:lnTo>
                    <a:pt x="66696" y="81596"/>
                  </a:lnTo>
                  <a:lnTo>
                    <a:pt x="59218" y="134600"/>
                  </a:lnTo>
                  <a:lnTo>
                    <a:pt x="49677" y="157986"/>
                  </a:lnTo>
                  <a:lnTo>
                    <a:pt x="43857" y="162116"/>
                  </a:lnTo>
                  <a:lnTo>
                    <a:pt x="37637" y="161361"/>
                  </a:lnTo>
                  <a:lnTo>
                    <a:pt x="31151" y="157347"/>
                  </a:lnTo>
                  <a:lnTo>
                    <a:pt x="27997" y="151162"/>
                  </a:lnTo>
                  <a:lnTo>
                    <a:pt x="27612" y="134931"/>
                  </a:lnTo>
                  <a:lnTo>
                    <a:pt x="40016" y="82522"/>
                  </a:lnTo>
                  <a:lnTo>
                    <a:pt x="47771" y="58801"/>
                  </a:lnTo>
                  <a:lnTo>
                    <a:pt x="78502" y="16980"/>
                  </a:lnTo>
                  <a:lnTo>
                    <a:pt x="110272" y="794"/>
                  </a:lnTo>
                  <a:lnTo>
                    <a:pt x="120518" y="0"/>
                  </a:lnTo>
                  <a:lnTo>
                    <a:pt x="138143" y="5357"/>
                  </a:lnTo>
                  <a:lnTo>
                    <a:pt x="161218" y="21527"/>
                  </a:lnTo>
                  <a:lnTo>
                    <a:pt x="182874" y="46725"/>
                  </a:lnTo>
                  <a:lnTo>
                    <a:pt x="209982" y="103492"/>
                  </a:lnTo>
                  <a:lnTo>
                    <a:pt x="223838" y="153809"/>
                  </a:lnTo>
                  <a:lnTo>
                    <a:pt x="234183" y="206933"/>
                  </a:lnTo>
                  <a:lnTo>
                    <a:pt x="237768" y="267777"/>
                  </a:lnTo>
                  <a:lnTo>
                    <a:pt x="238607" y="313492"/>
                  </a:lnTo>
                  <a:lnTo>
                    <a:pt x="235860" y="357986"/>
                  </a:lnTo>
                  <a:lnTo>
                    <a:pt x="227736" y="413139"/>
                  </a:lnTo>
                  <a:lnTo>
                    <a:pt x="217920" y="461066"/>
                  </a:lnTo>
                  <a:lnTo>
                    <a:pt x="209898" y="494935"/>
                  </a:lnTo>
                  <a:lnTo>
                    <a:pt x="191058" y="528325"/>
                  </a:lnTo>
                  <a:lnTo>
                    <a:pt x="143717" y="575397"/>
                  </a:lnTo>
                  <a:lnTo>
                    <a:pt x="112697" y="592330"/>
                  </a:lnTo>
                  <a:lnTo>
                    <a:pt x="91772" y="594609"/>
                  </a:lnTo>
                  <a:lnTo>
                    <a:pt x="49744" y="586539"/>
                  </a:lnTo>
                  <a:lnTo>
                    <a:pt x="31818" y="574097"/>
                  </a:lnTo>
                  <a:lnTo>
                    <a:pt x="17222" y="556869"/>
                  </a:lnTo>
                  <a:lnTo>
                    <a:pt x="6835" y="537514"/>
                  </a:lnTo>
                  <a:lnTo>
                    <a:pt x="0" y="501297"/>
                  </a:lnTo>
                  <a:lnTo>
                    <a:pt x="3564" y="466520"/>
                  </a:lnTo>
                  <a:lnTo>
                    <a:pt x="15193" y="447836"/>
                  </a:lnTo>
                  <a:lnTo>
                    <a:pt x="23207" y="439578"/>
                  </a:lnTo>
                  <a:lnTo>
                    <a:pt x="44590" y="430402"/>
                  </a:lnTo>
                  <a:lnTo>
                    <a:pt x="68522" y="427494"/>
                  </a:lnTo>
                  <a:lnTo>
                    <a:pt x="90856" y="430101"/>
                  </a:lnTo>
                  <a:lnTo>
                    <a:pt x="109362" y="438279"/>
                  </a:lnTo>
                  <a:lnTo>
                    <a:pt x="170924" y="482997"/>
                  </a:lnTo>
                  <a:lnTo>
                    <a:pt x="218924" y="514735"/>
                  </a:lnTo>
                  <a:lnTo>
                    <a:pt x="241930" y="522297"/>
                  </a:lnTo>
                  <a:lnTo>
                    <a:pt x="285427" y="525384"/>
                  </a:lnTo>
                  <a:lnTo>
                    <a:pt x="344562" y="517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47979" y="128447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43979" y="961175"/>
              <a:ext cx="283068" cy="603431"/>
            </a:xfrm>
            <a:custGeom>
              <a:avLst/>
              <a:gdLst/>
              <a:ahLst/>
              <a:cxnLst/>
              <a:rect l="0" t="0" r="0" b="0"/>
              <a:pathLst>
                <a:path w="283068" h="603431">
                  <a:moveTo>
                    <a:pt x="283067" y="102203"/>
                  </a:moveTo>
                  <a:lnTo>
                    <a:pt x="263939" y="39945"/>
                  </a:lnTo>
                  <a:lnTo>
                    <a:pt x="252729" y="23450"/>
                  </a:lnTo>
                  <a:lnTo>
                    <a:pt x="236828" y="11439"/>
                  </a:lnTo>
                  <a:lnTo>
                    <a:pt x="216893" y="3372"/>
                  </a:lnTo>
                  <a:lnTo>
                    <a:pt x="180532" y="0"/>
                  </a:lnTo>
                  <a:lnTo>
                    <a:pt x="145842" y="7060"/>
                  </a:lnTo>
                  <a:lnTo>
                    <a:pt x="108787" y="24619"/>
                  </a:lnTo>
                  <a:lnTo>
                    <a:pt x="66560" y="65903"/>
                  </a:lnTo>
                  <a:lnTo>
                    <a:pt x="37616" y="120162"/>
                  </a:lnTo>
                  <a:lnTo>
                    <a:pt x="17578" y="171215"/>
                  </a:lnTo>
                  <a:lnTo>
                    <a:pt x="4882" y="231445"/>
                  </a:lnTo>
                  <a:lnTo>
                    <a:pt x="1502" y="277017"/>
                  </a:lnTo>
                  <a:lnTo>
                    <a:pt x="0" y="321448"/>
                  </a:lnTo>
                  <a:lnTo>
                    <a:pt x="2274" y="376564"/>
                  </a:lnTo>
                  <a:lnTo>
                    <a:pt x="13522" y="426629"/>
                  </a:lnTo>
                  <a:lnTo>
                    <a:pt x="28179" y="483615"/>
                  </a:lnTo>
                  <a:lnTo>
                    <a:pt x="59093" y="540006"/>
                  </a:lnTo>
                  <a:lnTo>
                    <a:pt x="85293" y="569094"/>
                  </a:lnTo>
                  <a:lnTo>
                    <a:pt x="115283" y="592531"/>
                  </a:lnTo>
                  <a:lnTo>
                    <a:pt x="139086" y="600886"/>
                  </a:lnTo>
                  <a:lnTo>
                    <a:pt x="164093" y="603430"/>
                  </a:lnTo>
                  <a:lnTo>
                    <a:pt x="186906" y="600661"/>
                  </a:lnTo>
                  <a:lnTo>
                    <a:pt x="219480" y="586936"/>
                  </a:lnTo>
                  <a:lnTo>
                    <a:pt x="272539" y="544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86283" y="1352038"/>
              <a:ext cx="169481" cy="188217"/>
            </a:xfrm>
            <a:custGeom>
              <a:avLst/>
              <a:gdLst/>
              <a:ahLst/>
              <a:cxnLst/>
              <a:rect l="0" t="0" r="0" b="0"/>
              <a:pathLst>
                <a:path w="169481" h="188217">
                  <a:moveTo>
                    <a:pt x="119748" y="27195"/>
                  </a:moveTo>
                  <a:lnTo>
                    <a:pt x="114158" y="10427"/>
                  </a:lnTo>
                  <a:lnTo>
                    <a:pt x="107832" y="5488"/>
                  </a:lnTo>
                  <a:lnTo>
                    <a:pt x="88326" y="0"/>
                  </a:lnTo>
                  <a:lnTo>
                    <a:pt x="67178" y="3800"/>
                  </a:lnTo>
                  <a:lnTo>
                    <a:pt x="38661" y="19093"/>
                  </a:lnTo>
                  <a:lnTo>
                    <a:pt x="24048" y="32953"/>
                  </a:lnTo>
                  <a:lnTo>
                    <a:pt x="1225" y="80595"/>
                  </a:lnTo>
                  <a:lnTo>
                    <a:pt x="0" y="101231"/>
                  </a:lnTo>
                  <a:lnTo>
                    <a:pt x="8746" y="143075"/>
                  </a:lnTo>
                  <a:lnTo>
                    <a:pt x="23948" y="169024"/>
                  </a:lnTo>
                  <a:lnTo>
                    <a:pt x="39735" y="181087"/>
                  </a:lnTo>
                  <a:lnTo>
                    <a:pt x="48859" y="185942"/>
                  </a:lnTo>
                  <a:lnTo>
                    <a:pt x="71474" y="188216"/>
                  </a:lnTo>
                  <a:lnTo>
                    <a:pt x="95953" y="184158"/>
                  </a:lnTo>
                  <a:lnTo>
                    <a:pt x="118531" y="174555"/>
                  </a:lnTo>
                  <a:lnTo>
                    <a:pt x="145384" y="150406"/>
                  </a:lnTo>
                  <a:lnTo>
                    <a:pt x="162568" y="121023"/>
                  </a:lnTo>
                  <a:lnTo>
                    <a:pt x="169480" y="84502"/>
                  </a:lnTo>
                  <a:lnTo>
                    <a:pt x="164858" y="63973"/>
                  </a:lnTo>
                  <a:lnTo>
                    <a:pt x="155004" y="48220"/>
                  </a:lnTo>
                  <a:lnTo>
                    <a:pt x="130276" y="27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21844" y="1378257"/>
              <a:ext cx="231628" cy="190490"/>
            </a:xfrm>
            <a:custGeom>
              <a:avLst/>
              <a:gdLst/>
              <a:ahLst/>
              <a:cxnLst/>
              <a:rect l="0" t="0" r="0" b="0"/>
              <a:pathLst>
                <a:path w="231628" h="190490">
                  <a:moveTo>
                    <a:pt x="0" y="64147"/>
                  </a:moveTo>
                  <a:lnTo>
                    <a:pt x="8333" y="118291"/>
                  </a:lnTo>
                  <a:lnTo>
                    <a:pt x="8383" y="137344"/>
                  </a:lnTo>
                  <a:lnTo>
                    <a:pt x="6759" y="137511"/>
                  </a:lnTo>
                  <a:lnTo>
                    <a:pt x="4506" y="134113"/>
                  </a:lnTo>
                  <a:lnTo>
                    <a:pt x="2060" y="81737"/>
                  </a:lnTo>
                  <a:lnTo>
                    <a:pt x="14772" y="22963"/>
                  </a:lnTo>
                  <a:lnTo>
                    <a:pt x="21546" y="16804"/>
                  </a:lnTo>
                  <a:lnTo>
                    <a:pt x="30742" y="13867"/>
                  </a:lnTo>
                  <a:lnTo>
                    <a:pt x="41552" y="13080"/>
                  </a:lnTo>
                  <a:lnTo>
                    <a:pt x="49928" y="17234"/>
                  </a:lnTo>
                  <a:lnTo>
                    <a:pt x="62354" y="34328"/>
                  </a:lnTo>
                  <a:lnTo>
                    <a:pt x="81516" y="70259"/>
                  </a:lnTo>
                  <a:lnTo>
                    <a:pt x="87100" y="75241"/>
                  </a:lnTo>
                  <a:lnTo>
                    <a:pt x="91992" y="75052"/>
                  </a:lnTo>
                  <a:lnTo>
                    <a:pt x="96423" y="71417"/>
                  </a:lnTo>
                  <a:lnTo>
                    <a:pt x="98207" y="65484"/>
                  </a:lnTo>
                  <a:lnTo>
                    <a:pt x="98639" y="40366"/>
                  </a:lnTo>
                  <a:lnTo>
                    <a:pt x="106621" y="20822"/>
                  </a:lnTo>
                  <a:lnTo>
                    <a:pt x="121087" y="6677"/>
                  </a:lnTo>
                  <a:lnTo>
                    <a:pt x="129857" y="1267"/>
                  </a:lnTo>
                  <a:lnTo>
                    <a:pt x="140384" y="0"/>
                  </a:lnTo>
                  <a:lnTo>
                    <a:pt x="164559" y="4832"/>
                  </a:lnTo>
                  <a:lnTo>
                    <a:pt x="184661" y="17897"/>
                  </a:lnTo>
                  <a:lnTo>
                    <a:pt x="200225" y="35403"/>
                  </a:lnTo>
                  <a:lnTo>
                    <a:pt x="219748" y="78356"/>
                  </a:lnTo>
                  <a:lnTo>
                    <a:pt x="229281" y="131554"/>
                  </a:lnTo>
                  <a:lnTo>
                    <a:pt x="231627" y="19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48228" y="1304269"/>
              <a:ext cx="161923" cy="534063"/>
            </a:xfrm>
            <a:custGeom>
              <a:avLst/>
              <a:gdLst/>
              <a:ahLst/>
              <a:cxnLst/>
              <a:rect l="0" t="0" r="0" b="0"/>
              <a:pathLst>
                <a:path w="161923" h="534063">
                  <a:moveTo>
                    <a:pt x="0" y="148663"/>
                  </a:moveTo>
                  <a:lnTo>
                    <a:pt x="0" y="207280"/>
                  </a:lnTo>
                  <a:lnTo>
                    <a:pt x="7235" y="262624"/>
                  </a:lnTo>
                  <a:lnTo>
                    <a:pt x="12997" y="322429"/>
                  </a:lnTo>
                  <a:lnTo>
                    <a:pt x="25054" y="379909"/>
                  </a:lnTo>
                  <a:lnTo>
                    <a:pt x="29650" y="435939"/>
                  </a:lnTo>
                  <a:lnTo>
                    <a:pt x="36601" y="485816"/>
                  </a:lnTo>
                  <a:lnTo>
                    <a:pt x="41025" y="534062"/>
                  </a:lnTo>
                  <a:lnTo>
                    <a:pt x="40621" y="511510"/>
                  </a:lnTo>
                  <a:lnTo>
                    <a:pt x="30597" y="448368"/>
                  </a:lnTo>
                  <a:lnTo>
                    <a:pt x="20764" y="389153"/>
                  </a:lnTo>
                  <a:lnTo>
                    <a:pt x="10441" y="327154"/>
                  </a:lnTo>
                  <a:lnTo>
                    <a:pt x="3093" y="267450"/>
                  </a:lnTo>
                  <a:lnTo>
                    <a:pt x="916" y="212715"/>
                  </a:lnTo>
                  <a:lnTo>
                    <a:pt x="271" y="159453"/>
                  </a:lnTo>
                  <a:lnTo>
                    <a:pt x="3200" y="109746"/>
                  </a:lnTo>
                  <a:lnTo>
                    <a:pt x="14670" y="51029"/>
                  </a:lnTo>
                  <a:lnTo>
                    <a:pt x="30343" y="19649"/>
                  </a:lnTo>
                  <a:lnTo>
                    <a:pt x="46241" y="6316"/>
                  </a:lnTo>
                  <a:lnTo>
                    <a:pt x="55394" y="1122"/>
                  </a:lnTo>
                  <a:lnTo>
                    <a:pt x="65005" y="0"/>
                  </a:lnTo>
                  <a:lnTo>
                    <a:pt x="85043" y="4992"/>
                  </a:lnTo>
                  <a:lnTo>
                    <a:pt x="102528" y="18129"/>
                  </a:lnTo>
                  <a:lnTo>
                    <a:pt x="138847" y="65270"/>
                  </a:lnTo>
                  <a:lnTo>
                    <a:pt x="160773" y="122777"/>
                  </a:lnTo>
                  <a:lnTo>
                    <a:pt x="161922" y="146517"/>
                  </a:lnTo>
                  <a:lnTo>
                    <a:pt x="157363" y="167596"/>
                  </a:lnTo>
                  <a:lnTo>
                    <a:pt x="147538" y="184764"/>
                  </a:lnTo>
                  <a:lnTo>
                    <a:pt x="132253" y="197073"/>
                  </a:lnTo>
                  <a:lnTo>
                    <a:pt x="112591" y="205274"/>
                  </a:lnTo>
                  <a:lnTo>
                    <a:pt x="76384" y="208721"/>
                  </a:lnTo>
                  <a:lnTo>
                    <a:pt x="21057" y="201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70396" y="1357909"/>
              <a:ext cx="156858" cy="179252"/>
            </a:xfrm>
            <a:custGeom>
              <a:avLst/>
              <a:gdLst/>
              <a:ahLst/>
              <a:cxnLst/>
              <a:rect l="0" t="0" r="0" b="0"/>
              <a:pathLst>
                <a:path w="156858" h="179252">
                  <a:moveTo>
                    <a:pt x="83158" y="116080"/>
                  </a:moveTo>
                  <a:lnTo>
                    <a:pt x="90394" y="88524"/>
                  </a:lnTo>
                  <a:lnTo>
                    <a:pt x="89917" y="35421"/>
                  </a:lnTo>
                  <a:lnTo>
                    <a:pt x="87664" y="23703"/>
                  </a:lnTo>
                  <a:lnTo>
                    <a:pt x="82652" y="14721"/>
                  </a:lnTo>
                  <a:lnTo>
                    <a:pt x="67726" y="1622"/>
                  </a:lnTo>
                  <a:lnTo>
                    <a:pt x="58832" y="0"/>
                  </a:lnTo>
                  <a:lnTo>
                    <a:pt x="39591" y="4438"/>
                  </a:lnTo>
                  <a:lnTo>
                    <a:pt x="31887" y="10066"/>
                  </a:lnTo>
                  <a:lnTo>
                    <a:pt x="20206" y="25679"/>
                  </a:lnTo>
                  <a:lnTo>
                    <a:pt x="7054" y="54200"/>
                  </a:lnTo>
                  <a:lnTo>
                    <a:pt x="0" y="117174"/>
                  </a:lnTo>
                  <a:lnTo>
                    <a:pt x="1745" y="143473"/>
                  </a:lnTo>
                  <a:lnTo>
                    <a:pt x="10320" y="166859"/>
                  </a:lnTo>
                  <a:lnTo>
                    <a:pt x="17052" y="172160"/>
                  </a:lnTo>
                  <a:lnTo>
                    <a:pt x="25049" y="173354"/>
                  </a:lnTo>
                  <a:lnTo>
                    <a:pt x="33890" y="171810"/>
                  </a:lnTo>
                  <a:lnTo>
                    <a:pt x="49953" y="157617"/>
                  </a:lnTo>
                  <a:lnTo>
                    <a:pt x="73739" y="115966"/>
                  </a:lnTo>
                  <a:lnTo>
                    <a:pt x="78049" y="112495"/>
                  </a:lnTo>
                  <a:lnTo>
                    <a:pt x="82091" y="113690"/>
                  </a:lnTo>
                  <a:lnTo>
                    <a:pt x="89703" y="124376"/>
                  </a:lnTo>
                  <a:lnTo>
                    <a:pt x="107241" y="156713"/>
                  </a:lnTo>
                  <a:lnTo>
                    <a:pt x="113252" y="164226"/>
                  </a:lnTo>
                  <a:lnTo>
                    <a:pt x="129288" y="172573"/>
                  </a:lnTo>
                  <a:lnTo>
                    <a:pt x="156857" y="179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54395" y="1347647"/>
              <a:ext cx="67616" cy="160250"/>
            </a:xfrm>
            <a:custGeom>
              <a:avLst/>
              <a:gdLst/>
              <a:ahLst/>
              <a:cxnLst/>
              <a:rect l="0" t="0" r="0" b="0"/>
              <a:pathLst>
                <a:path w="67616" h="160250">
                  <a:moveTo>
                    <a:pt x="4444" y="52643"/>
                  </a:moveTo>
                  <a:lnTo>
                    <a:pt x="7564" y="106787"/>
                  </a:lnTo>
                  <a:lnTo>
                    <a:pt x="20062" y="160249"/>
                  </a:lnTo>
                  <a:lnTo>
                    <a:pt x="19536" y="159475"/>
                  </a:lnTo>
                  <a:lnTo>
                    <a:pt x="586" y="104143"/>
                  </a:lnTo>
                  <a:lnTo>
                    <a:pt x="0" y="83721"/>
                  </a:lnTo>
                  <a:lnTo>
                    <a:pt x="9155" y="42014"/>
                  </a:lnTo>
                  <a:lnTo>
                    <a:pt x="21746" y="24132"/>
                  </a:lnTo>
                  <a:lnTo>
                    <a:pt x="37870" y="10726"/>
                  </a:lnTo>
                  <a:lnTo>
                    <a:pt x="676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06238" y="141081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3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06238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00994" y="1406710"/>
              <a:ext cx="157929" cy="151508"/>
            </a:xfrm>
            <a:custGeom>
              <a:avLst/>
              <a:gdLst/>
              <a:ahLst/>
              <a:cxnLst/>
              <a:rect l="0" t="0" r="0" b="0"/>
              <a:pathLst>
                <a:path w="157929" h="151508">
                  <a:moveTo>
                    <a:pt x="0" y="14637"/>
                  </a:moveTo>
                  <a:lnTo>
                    <a:pt x="14472" y="49428"/>
                  </a:lnTo>
                  <a:lnTo>
                    <a:pt x="19757" y="108294"/>
                  </a:lnTo>
                  <a:lnTo>
                    <a:pt x="20479" y="127622"/>
                  </a:lnTo>
                  <a:lnTo>
                    <a:pt x="22177" y="71922"/>
                  </a:lnTo>
                  <a:lnTo>
                    <a:pt x="30618" y="37069"/>
                  </a:lnTo>
                  <a:lnTo>
                    <a:pt x="41294" y="15248"/>
                  </a:lnTo>
                  <a:lnTo>
                    <a:pt x="49757" y="8025"/>
                  </a:lnTo>
                  <a:lnTo>
                    <a:pt x="71637" y="0"/>
                  </a:lnTo>
                  <a:lnTo>
                    <a:pt x="82853" y="1369"/>
                  </a:lnTo>
                  <a:lnTo>
                    <a:pt x="104674" y="12250"/>
                  </a:lnTo>
                  <a:lnTo>
                    <a:pt x="131101" y="38106"/>
                  </a:lnTo>
                  <a:lnTo>
                    <a:pt x="148159" y="73583"/>
                  </a:lnTo>
                  <a:lnTo>
                    <a:pt x="156642" y="131988"/>
                  </a:lnTo>
                  <a:lnTo>
                    <a:pt x="157928" y="151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06279" y="1419621"/>
              <a:ext cx="278157" cy="454452"/>
            </a:xfrm>
            <a:custGeom>
              <a:avLst/>
              <a:gdLst/>
              <a:ahLst/>
              <a:cxnLst/>
              <a:rect l="0" t="0" r="0" b="0"/>
              <a:pathLst>
                <a:path w="278157" h="454452">
                  <a:moveTo>
                    <a:pt x="210571" y="107011"/>
                  </a:moveTo>
                  <a:lnTo>
                    <a:pt x="218904" y="69533"/>
                  </a:lnTo>
                  <a:lnTo>
                    <a:pt x="217329" y="34685"/>
                  </a:lnTo>
                  <a:lnTo>
                    <a:pt x="215076" y="23699"/>
                  </a:lnTo>
                  <a:lnTo>
                    <a:pt x="210065" y="15204"/>
                  </a:lnTo>
                  <a:lnTo>
                    <a:pt x="195138" y="2647"/>
                  </a:lnTo>
                  <a:lnTo>
                    <a:pt x="186244" y="0"/>
                  </a:lnTo>
                  <a:lnTo>
                    <a:pt x="167003" y="179"/>
                  </a:lnTo>
                  <a:lnTo>
                    <a:pt x="149873" y="7277"/>
                  </a:lnTo>
                  <a:lnTo>
                    <a:pt x="134461" y="19401"/>
                  </a:lnTo>
                  <a:lnTo>
                    <a:pt x="98411" y="65838"/>
                  </a:lnTo>
                  <a:lnTo>
                    <a:pt x="90532" y="89492"/>
                  </a:lnTo>
                  <a:lnTo>
                    <a:pt x="88431" y="102350"/>
                  </a:lnTo>
                  <a:lnTo>
                    <a:pt x="92335" y="125996"/>
                  </a:lnTo>
                  <a:lnTo>
                    <a:pt x="96652" y="137215"/>
                  </a:lnTo>
                  <a:lnTo>
                    <a:pt x="104209" y="144695"/>
                  </a:lnTo>
                  <a:lnTo>
                    <a:pt x="125084" y="153005"/>
                  </a:lnTo>
                  <a:lnTo>
                    <a:pt x="134862" y="152881"/>
                  </a:lnTo>
                  <a:lnTo>
                    <a:pt x="151966" y="146505"/>
                  </a:lnTo>
                  <a:lnTo>
                    <a:pt x="174749" y="129761"/>
                  </a:lnTo>
                  <a:lnTo>
                    <a:pt x="202238" y="94737"/>
                  </a:lnTo>
                  <a:lnTo>
                    <a:pt x="211936" y="74650"/>
                  </a:lnTo>
                  <a:lnTo>
                    <a:pt x="216161" y="71399"/>
                  </a:lnTo>
                  <a:lnTo>
                    <a:pt x="220146" y="72741"/>
                  </a:lnTo>
                  <a:lnTo>
                    <a:pt x="223973" y="77145"/>
                  </a:lnTo>
                  <a:lnTo>
                    <a:pt x="233739" y="133724"/>
                  </a:lnTo>
                  <a:lnTo>
                    <a:pt x="245901" y="182386"/>
                  </a:lnTo>
                  <a:lnTo>
                    <a:pt x="261203" y="233849"/>
                  </a:lnTo>
                  <a:lnTo>
                    <a:pt x="273146" y="286142"/>
                  </a:lnTo>
                  <a:lnTo>
                    <a:pt x="278156" y="319986"/>
                  </a:lnTo>
                  <a:lnTo>
                    <a:pt x="276484" y="350625"/>
                  </a:lnTo>
                  <a:lnTo>
                    <a:pt x="265602" y="376721"/>
                  </a:lnTo>
                  <a:lnTo>
                    <a:pt x="249067" y="397677"/>
                  </a:lnTo>
                  <a:lnTo>
                    <a:pt x="230019" y="410891"/>
                  </a:lnTo>
                  <a:lnTo>
                    <a:pt x="193976" y="419318"/>
                  </a:lnTo>
                  <a:lnTo>
                    <a:pt x="131470" y="423335"/>
                  </a:lnTo>
                  <a:lnTo>
                    <a:pt x="81328" y="431063"/>
                  </a:lnTo>
                  <a:lnTo>
                    <a:pt x="28110" y="444155"/>
                  </a:lnTo>
                  <a:lnTo>
                    <a:pt x="0" y="454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99361" y="1363351"/>
              <a:ext cx="228142" cy="246630"/>
            </a:xfrm>
            <a:custGeom>
              <a:avLst/>
              <a:gdLst/>
              <a:ahLst/>
              <a:cxnLst/>
              <a:rect l="0" t="0" r="0" b="0"/>
              <a:pathLst>
                <a:path w="228142" h="246630">
                  <a:moveTo>
                    <a:pt x="154441" y="100110"/>
                  </a:moveTo>
                  <a:lnTo>
                    <a:pt x="148852" y="41493"/>
                  </a:lnTo>
                  <a:lnTo>
                    <a:pt x="136750" y="21025"/>
                  </a:lnTo>
                  <a:lnTo>
                    <a:pt x="128609" y="12292"/>
                  </a:lnTo>
                  <a:lnTo>
                    <a:pt x="107085" y="2588"/>
                  </a:lnTo>
                  <a:lnTo>
                    <a:pt x="94795" y="0"/>
                  </a:lnTo>
                  <a:lnTo>
                    <a:pt x="83092" y="1784"/>
                  </a:lnTo>
                  <a:lnTo>
                    <a:pt x="60729" y="13126"/>
                  </a:lnTo>
                  <a:lnTo>
                    <a:pt x="33998" y="39242"/>
                  </a:lnTo>
                  <a:lnTo>
                    <a:pt x="12411" y="87913"/>
                  </a:lnTo>
                  <a:lnTo>
                    <a:pt x="0" y="142587"/>
                  </a:lnTo>
                  <a:lnTo>
                    <a:pt x="2792" y="204037"/>
                  </a:lnTo>
                  <a:lnTo>
                    <a:pt x="11392" y="228578"/>
                  </a:lnTo>
                  <a:lnTo>
                    <a:pt x="16961" y="238398"/>
                  </a:lnTo>
                  <a:lnTo>
                    <a:pt x="25354" y="243774"/>
                  </a:lnTo>
                  <a:lnTo>
                    <a:pt x="47157" y="246629"/>
                  </a:lnTo>
                  <a:lnTo>
                    <a:pt x="66205" y="240879"/>
                  </a:lnTo>
                  <a:lnTo>
                    <a:pt x="82470" y="229354"/>
                  </a:lnTo>
                  <a:lnTo>
                    <a:pt x="97498" y="212534"/>
                  </a:lnTo>
                  <a:lnTo>
                    <a:pt x="117803" y="164734"/>
                  </a:lnTo>
                  <a:lnTo>
                    <a:pt x="129960" y="110232"/>
                  </a:lnTo>
                  <a:lnTo>
                    <a:pt x="131863" y="92910"/>
                  </a:lnTo>
                  <a:lnTo>
                    <a:pt x="141656" y="144302"/>
                  </a:lnTo>
                  <a:lnTo>
                    <a:pt x="152473" y="180144"/>
                  </a:lnTo>
                  <a:lnTo>
                    <a:pt x="163705" y="198462"/>
                  </a:lnTo>
                  <a:lnTo>
                    <a:pt x="179616" y="211282"/>
                  </a:lnTo>
                  <a:lnTo>
                    <a:pt x="197215" y="219710"/>
                  </a:lnTo>
                  <a:lnTo>
                    <a:pt x="228141" y="226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38031" y="1432910"/>
              <a:ext cx="178985" cy="177917"/>
            </a:xfrm>
            <a:custGeom>
              <a:avLst/>
              <a:gdLst/>
              <a:ahLst/>
              <a:cxnLst/>
              <a:rect l="0" t="0" r="0" b="0"/>
              <a:pathLst>
                <a:path w="178985" h="177917">
                  <a:moveTo>
                    <a:pt x="0" y="41079"/>
                  </a:moveTo>
                  <a:lnTo>
                    <a:pt x="0" y="99696"/>
                  </a:lnTo>
                  <a:lnTo>
                    <a:pt x="11452" y="159412"/>
                  </a:lnTo>
                  <a:lnTo>
                    <a:pt x="15618" y="177900"/>
                  </a:lnTo>
                  <a:lnTo>
                    <a:pt x="15092" y="177916"/>
                  </a:lnTo>
                  <a:lnTo>
                    <a:pt x="13571" y="174418"/>
                  </a:lnTo>
                  <a:lnTo>
                    <a:pt x="10929" y="122531"/>
                  </a:lnTo>
                  <a:lnTo>
                    <a:pt x="10608" y="68607"/>
                  </a:lnTo>
                  <a:lnTo>
                    <a:pt x="16803" y="47075"/>
                  </a:lnTo>
                  <a:lnTo>
                    <a:pt x="39844" y="8598"/>
                  </a:lnTo>
                  <a:lnTo>
                    <a:pt x="48789" y="3048"/>
                  </a:lnTo>
                  <a:lnTo>
                    <a:pt x="71207" y="0"/>
                  </a:lnTo>
                  <a:lnTo>
                    <a:pt x="81397" y="3164"/>
                  </a:lnTo>
                  <a:lnTo>
                    <a:pt x="127587" y="43019"/>
                  </a:lnTo>
                  <a:lnTo>
                    <a:pt x="159127" y="83576"/>
                  </a:lnTo>
                  <a:lnTo>
                    <a:pt x="172581" y="116062"/>
                  </a:lnTo>
                  <a:lnTo>
                    <a:pt x="178984" y="167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63011" y="1167355"/>
              <a:ext cx="185632" cy="507382"/>
            </a:xfrm>
            <a:custGeom>
              <a:avLst/>
              <a:gdLst/>
              <a:ahLst/>
              <a:cxnLst/>
              <a:rect l="0" t="0" r="0" b="0"/>
              <a:pathLst>
                <a:path w="185632" h="507382">
                  <a:moveTo>
                    <a:pt x="101403" y="390862"/>
                  </a:moveTo>
                  <a:lnTo>
                    <a:pt x="108638" y="363306"/>
                  </a:lnTo>
                  <a:lnTo>
                    <a:pt x="110467" y="335721"/>
                  </a:lnTo>
                  <a:lnTo>
                    <a:pt x="105041" y="313323"/>
                  </a:lnTo>
                  <a:lnTo>
                    <a:pt x="100319" y="304074"/>
                  </a:lnTo>
                  <a:lnTo>
                    <a:pt x="85713" y="290678"/>
                  </a:lnTo>
                  <a:lnTo>
                    <a:pt x="76905" y="285469"/>
                  </a:lnTo>
                  <a:lnTo>
                    <a:pt x="67524" y="284335"/>
                  </a:lnTo>
                  <a:lnTo>
                    <a:pt x="47741" y="289315"/>
                  </a:lnTo>
                  <a:lnTo>
                    <a:pt x="33490" y="302446"/>
                  </a:lnTo>
                  <a:lnTo>
                    <a:pt x="9219" y="345061"/>
                  </a:lnTo>
                  <a:lnTo>
                    <a:pt x="0" y="384830"/>
                  </a:lnTo>
                  <a:lnTo>
                    <a:pt x="2857" y="420660"/>
                  </a:lnTo>
                  <a:lnTo>
                    <a:pt x="15473" y="464209"/>
                  </a:lnTo>
                  <a:lnTo>
                    <a:pt x="26557" y="485462"/>
                  </a:lnTo>
                  <a:lnTo>
                    <a:pt x="42402" y="500367"/>
                  </a:lnTo>
                  <a:lnTo>
                    <a:pt x="51540" y="505979"/>
                  </a:lnTo>
                  <a:lnTo>
                    <a:pt x="61142" y="507381"/>
                  </a:lnTo>
                  <a:lnTo>
                    <a:pt x="81170" y="502700"/>
                  </a:lnTo>
                  <a:lnTo>
                    <a:pt x="106586" y="486910"/>
                  </a:lnTo>
                  <a:lnTo>
                    <a:pt x="118525" y="467865"/>
                  </a:lnTo>
                  <a:lnTo>
                    <a:pt x="139490" y="410015"/>
                  </a:lnTo>
                  <a:lnTo>
                    <a:pt x="153943" y="350105"/>
                  </a:lnTo>
                  <a:lnTo>
                    <a:pt x="161424" y="300797"/>
                  </a:lnTo>
                  <a:lnTo>
                    <a:pt x="163641" y="241734"/>
                  </a:lnTo>
                  <a:lnTo>
                    <a:pt x="164298" y="179780"/>
                  </a:lnTo>
                  <a:lnTo>
                    <a:pt x="164492" y="116969"/>
                  </a:lnTo>
                  <a:lnTo>
                    <a:pt x="162198" y="77279"/>
                  </a:lnTo>
                  <a:lnTo>
                    <a:pt x="144781" y="16791"/>
                  </a:lnTo>
                  <a:lnTo>
                    <a:pt x="140850" y="4611"/>
                  </a:lnTo>
                  <a:lnTo>
                    <a:pt x="135890" y="0"/>
                  </a:lnTo>
                  <a:lnTo>
                    <a:pt x="130243" y="436"/>
                  </a:lnTo>
                  <a:lnTo>
                    <a:pt x="124139" y="4236"/>
                  </a:lnTo>
                  <a:lnTo>
                    <a:pt x="117357" y="24056"/>
                  </a:lnTo>
                  <a:lnTo>
                    <a:pt x="113003" y="84440"/>
                  </a:lnTo>
                  <a:lnTo>
                    <a:pt x="119378" y="139392"/>
                  </a:lnTo>
                  <a:lnTo>
                    <a:pt x="121547" y="194300"/>
                  </a:lnTo>
                  <a:lnTo>
                    <a:pt x="123359" y="251513"/>
                  </a:lnTo>
                  <a:lnTo>
                    <a:pt x="133860" y="313423"/>
                  </a:lnTo>
                  <a:lnTo>
                    <a:pt x="143775" y="365578"/>
                  </a:lnTo>
                  <a:lnTo>
                    <a:pt x="157242" y="407547"/>
                  </a:lnTo>
                  <a:lnTo>
                    <a:pt x="185631" y="464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67954" y="1234761"/>
              <a:ext cx="389375" cy="489483"/>
            </a:xfrm>
            <a:custGeom>
              <a:avLst/>
              <a:gdLst/>
              <a:ahLst/>
              <a:cxnLst/>
              <a:rect l="0" t="0" r="0" b="0"/>
              <a:pathLst>
                <a:path w="389375" h="489483">
                  <a:moveTo>
                    <a:pt x="228170" y="18130"/>
                  </a:moveTo>
                  <a:lnTo>
                    <a:pt x="211402" y="6951"/>
                  </a:lnTo>
                  <a:lnTo>
                    <a:pt x="178618" y="0"/>
                  </a:lnTo>
                  <a:lnTo>
                    <a:pt x="155843" y="4613"/>
                  </a:lnTo>
                  <a:lnTo>
                    <a:pt x="103178" y="33161"/>
                  </a:lnTo>
                  <a:lnTo>
                    <a:pt x="58274" y="78572"/>
                  </a:lnTo>
                  <a:lnTo>
                    <a:pt x="26891" y="139687"/>
                  </a:lnTo>
                  <a:lnTo>
                    <a:pt x="8213" y="201845"/>
                  </a:lnTo>
                  <a:lnTo>
                    <a:pt x="0" y="246869"/>
                  </a:lnTo>
                  <a:lnTo>
                    <a:pt x="687" y="295304"/>
                  </a:lnTo>
                  <a:lnTo>
                    <a:pt x="15806" y="356447"/>
                  </a:lnTo>
                  <a:lnTo>
                    <a:pt x="39689" y="410518"/>
                  </a:lnTo>
                  <a:lnTo>
                    <a:pt x="66259" y="440109"/>
                  </a:lnTo>
                  <a:lnTo>
                    <a:pt x="100648" y="464865"/>
                  </a:lnTo>
                  <a:lnTo>
                    <a:pt x="143709" y="483710"/>
                  </a:lnTo>
                  <a:lnTo>
                    <a:pt x="192227" y="489482"/>
                  </a:lnTo>
                  <a:lnTo>
                    <a:pt x="239876" y="480014"/>
                  </a:lnTo>
                  <a:lnTo>
                    <a:pt x="288323" y="448618"/>
                  </a:lnTo>
                  <a:lnTo>
                    <a:pt x="329085" y="411500"/>
                  </a:lnTo>
                  <a:lnTo>
                    <a:pt x="357852" y="357962"/>
                  </a:lnTo>
                  <a:lnTo>
                    <a:pt x="377859" y="307034"/>
                  </a:lnTo>
                  <a:lnTo>
                    <a:pt x="389374" y="249180"/>
                  </a:lnTo>
                  <a:lnTo>
                    <a:pt x="386418" y="194474"/>
                  </a:lnTo>
                  <a:lnTo>
                    <a:pt x="378133" y="143559"/>
                  </a:lnTo>
                  <a:lnTo>
                    <a:pt x="367100" y="106377"/>
                  </a:lnTo>
                  <a:lnTo>
                    <a:pt x="336311" y="64745"/>
                  </a:lnTo>
                  <a:lnTo>
                    <a:pt x="304534" y="42990"/>
                  </a:lnTo>
                  <a:lnTo>
                    <a:pt x="265484" y="32905"/>
                  </a:lnTo>
                  <a:lnTo>
                    <a:pt x="241245" y="36785"/>
                  </a:lnTo>
                  <a:lnTo>
                    <a:pt x="196584" y="49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06694" y="1473989"/>
              <a:ext cx="168457" cy="202303"/>
            </a:xfrm>
            <a:custGeom>
              <a:avLst/>
              <a:gdLst/>
              <a:ahLst/>
              <a:cxnLst/>
              <a:rect l="0" t="0" r="0" b="0"/>
              <a:pathLst>
                <a:path w="168457" h="202303">
                  <a:moveTo>
                    <a:pt x="0" y="42114"/>
                  </a:moveTo>
                  <a:lnTo>
                    <a:pt x="9065" y="100731"/>
                  </a:lnTo>
                  <a:lnTo>
                    <a:pt x="19814" y="146500"/>
                  </a:lnTo>
                  <a:lnTo>
                    <a:pt x="49893" y="199923"/>
                  </a:lnTo>
                  <a:lnTo>
                    <a:pt x="54319" y="202302"/>
                  </a:lnTo>
                  <a:lnTo>
                    <a:pt x="57270" y="199209"/>
                  </a:lnTo>
                  <a:lnTo>
                    <a:pt x="59237" y="192468"/>
                  </a:lnTo>
                  <a:lnTo>
                    <a:pt x="56416" y="166212"/>
                  </a:lnTo>
                  <a:lnTo>
                    <a:pt x="46152" y="116324"/>
                  </a:lnTo>
                  <a:lnTo>
                    <a:pt x="46032" y="57596"/>
                  </a:lnTo>
                  <a:lnTo>
                    <a:pt x="48235" y="45416"/>
                  </a:lnTo>
                  <a:lnTo>
                    <a:pt x="54384" y="36127"/>
                  </a:lnTo>
                  <a:lnTo>
                    <a:pt x="73693" y="22686"/>
                  </a:lnTo>
                  <a:lnTo>
                    <a:pt x="123049" y="569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98537" y="1306483"/>
              <a:ext cx="313503" cy="432315"/>
            </a:xfrm>
            <a:custGeom>
              <a:avLst/>
              <a:gdLst/>
              <a:ahLst/>
              <a:cxnLst/>
              <a:rect l="0" t="0" r="0" b="0"/>
              <a:pathLst>
                <a:path w="313503" h="432315">
                  <a:moveTo>
                    <a:pt x="92427" y="283320"/>
                  </a:moveTo>
                  <a:lnTo>
                    <a:pt x="103605" y="272141"/>
                  </a:lnTo>
                  <a:lnTo>
                    <a:pt x="105728" y="265339"/>
                  </a:lnTo>
                  <a:lnTo>
                    <a:pt x="104968" y="248422"/>
                  </a:lnTo>
                  <a:lnTo>
                    <a:pt x="97610" y="232325"/>
                  </a:lnTo>
                  <a:lnTo>
                    <a:pt x="92373" y="224757"/>
                  </a:lnTo>
                  <a:lnTo>
                    <a:pt x="74076" y="213228"/>
                  </a:lnTo>
                  <a:lnTo>
                    <a:pt x="62645" y="208516"/>
                  </a:lnTo>
                  <a:lnTo>
                    <a:pt x="52685" y="207714"/>
                  </a:lnTo>
                  <a:lnTo>
                    <a:pt x="35380" y="213062"/>
                  </a:lnTo>
                  <a:lnTo>
                    <a:pt x="23009" y="226358"/>
                  </a:lnTo>
                  <a:lnTo>
                    <a:pt x="5534" y="269078"/>
                  </a:lnTo>
                  <a:lnTo>
                    <a:pt x="0" y="308866"/>
                  </a:lnTo>
                  <a:lnTo>
                    <a:pt x="6536" y="363062"/>
                  </a:lnTo>
                  <a:lnTo>
                    <a:pt x="16934" y="396634"/>
                  </a:lnTo>
                  <a:lnTo>
                    <a:pt x="28069" y="414010"/>
                  </a:lnTo>
                  <a:lnTo>
                    <a:pt x="43937" y="426412"/>
                  </a:lnTo>
                  <a:lnTo>
                    <a:pt x="53081" y="431357"/>
                  </a:lnTo>
                  <a:lnTo>
                    <a:pt x="61517" y="432314"/>
                  </a:lnTo>
                  <a:lnTo>
                    <a:pt x="77129" y="427138"/>
                  </a:lnTo>
                  <a:lnTo>
                    <a:pt x="88748" y="413920"/>
                  </a:lnTo>
                  <a:lnTo>
                    <a:pt x="111327" y="365659"/>
                  </a:lnTo>
                  <a:lnTo>
                    <a:pt x="125842" y="311226"/>
                  </a:lnTo>
                  <a:lnTo>
                    <a:pt x="130675" y="268036"/>
                  </a:lnTo>
                  <a:lnTo>
                    <a:pt x="132823" y="221545"/>
                  </a:lnTo>
                  <a:lnTo>
                    <a:pt x="133777" y="173586"/>
                  </a:lnTo>
                  <a:lnTo>
                    <a:pt x="131082" y="128094"/>
                  </a:lnTo>
                  <a:lnTo>
                    <a:pt x="126107" y="66141"/>
                  </a:lnTo>
                  <a:lnTo>
                    <a:pt x="118837" y="3984"/>
                  </a:lnTo>
                  <a:lnTo>
                    <a:pt x="117052" y="0"/>
                  </a:lnTo>
                  <a:lnTo>
                    <a:pt x="115862" y="2023"/>
                  </a:lnTo>
                  <a:lnTo>
                    <a:pt x="113797" y="60923"/>
                  </a:lnTo>
                  <a:lnTo>
                    <a:pt x="113576" y="117599"/>
                  </a:lnTo>
                  <a:lnTo>
                    <a:pt x="114680" y="175335"/>
                  </a:lnTo>
                  <a:lnTo>
                    <a:pt x="121823" y="237423"/>
                  </a:lnTo>
                  <a:lnTo>
                    <a:pt x="126483" y="289608"/>
                  </a:lnTo>
                  <a:lnTo>
                    <a:pt x="129169" y="305059"/>
                  </a:lnTo>
                  <a:lnTo>
                    <a:pt x="133299" y="311851"/>
                  </a:lnTo>
                  <a:lnTo>
                    <a:pt x="138392" y="312869"/>
                  </a:lnTo>
                  <a:lnTo>
                    <a:pt x="144127" y="310038"/>
                  </a:lnTo>
                  <a:lnTo>
                    <a:pt x="163377" y="289287"/>
                  </a:lnTo>
                  <a:lnTo>
                    <a:pt x="186351" y="280122"/>
                  </a:lnTo>
                  <a:lnTo>
                    <a:pt x="243171" y="274239"/>
                  </a:lnTo>
                  <a:lnTo>
                    <a:pt x="279811" y="267631"/>
                  </a:lnTo>
                  <a:lnTo>
                    <a:pt x="307306" y="252675"/>
                  </a:lnTo>
                  <a:lnTo>
                    <a:pt x="311719" y="245342"/>
                  </a:lnTo>
                  <a:lnTo>
                    <a:pt x="313502" y="227836"/>
                  </a:lnTo>
                  <a:lnTo>
                    <a:pt x="307276" y="211477"/>
                  </a:lnTo>
                  <a:lnTo>
                    <a:pt x="302339" y="203839"/>
                  </a:lnTo>
                  <a:lnTo>
                    <a:pt x="287496" y="192233"/>
                  </a:lnTo>
                  <a:lnTo>
                    <a:pt x="278625" y="187500"/>
                  </a:lnTo>
                  <a:lnTo>
                    <a:pt x="253170" y="185361"/>
                  </a:lnTo>
                  <a:lnTo>
                    <a:pt x="224699" y="189480"/>
                  </a:lnTo>
                  <a:lnTo>
                    <a:pt x="200348" y="199109"/>
                  </a:lnTo>
                  <a:lnTo>
                    <a:pt x="184065" y="217427"/>
                  </a:lnTo>
                  <a:lnTo>
                    <a:pt x="174098" y="242336"/>
                  </a:lnTo>
                  <a:lnTo>
                    <a:pt x="169669" y="272903"/>
                  </a:lnTo>
                  <a:lnTo>
                    <a:pt x="173940" y="299747"/>
                  </a:lnTo>
                  <a:lnTo>
                    <a:pt x="195745" y="345576"/>
                  </a:lnTo>
                  <a:lnTo>
                    <a:pt x="215716" y="372216"/>
                  </a:lnTo>
                  <a:lnTo>
                    <a:pt x="235740" y="381321"/>
                  </a:lnTo>
                  <a:lnTo>
                    <a:pt x="281939" y="388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22591" y="1537160"/>
              <a:ext cx="105286" cy="194864"/>
            </a:xfrm>
            <a:custGeom>
              <a:avLst/>
              <a:gdLst/>
              <a:ahLst/>
              <a:cxnLst/>
              <a:rect l="0" t="0" r="0" b="0"/>
              <a:pathLst>
                <a:path w="105286" h="194864">
                  <a:moveTo>
                    <a:pt x="0" y="42114"/>
                  </a:moveTo>
                  <a:lnTo>
                    <a:pt x="14654" y="95142"/>
                  </a:lnTo>
                  <a:lnTo>
                    <a:pt x="31667" y="155783"/>
                  </a:lnTo>
                  <a:lnTo>
                    <a:pt x="39810" y="176862"/>
                  </a:lnTo>
                  <a:lnTo>
                    <a:pt x="51228" y="194029"/>
                  </a:lnTo>
                  <a:lnTo>
                    <a:pt x="54039" y="194863"/>
                  </a:lnTo>
                  <a:lnTo>
                    <a:pt x="54743" y="190740"/>
                  </a:lnTo>
                  <a:lnTo>
                    <a:pt x="51236" y="173681"/>
                  </a:lnTo>
                  <a:lnTo>
                    <a:pt x="29046" y="111144"/>
                  </a:lnTo>
                  <a:lnTo>
                    <a:pt x="16568" y="64328"/>
                  </a:lnTo>
                  <a:lnTo>
                    <a:pt x="18282" y="42629"/>
                  </a:lnTo>
                  <a:lnTo>
                    <a:pt x="31412" y="10681"/>
                  </a:lnTo>
                  <a:lnTo>
                    <a:pt x="40829" y="4781"/>
                  </a:lnTo>
                  <a:lnTo>
                    <a:pt x="85490" y="5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12103" y="1579274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8669" y="144621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12103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17388" y="1582278"/>
              <a:ext cx="172712" cy="186632"/>
            </a:xfrm>
            <a:custGeom>
              <a:avLst/>
              <a:gdLst/>
              <a:ahLst/>
              <a:cxnLst/>
              <a:rect l="0" t="0" r="0" b="0"/>
              <a:pathLst>
                <a:path w="172712" h="186632">
                  <a:moveTo>
                    <a:pt x="0" y="39110"/>
                  </a:moveTo>
                  <a:lnTo>
                    <a:pt x="9065" y="97727"/>
                  </a:lnTo>
                  <a:lnTo>
                    <a:pt x="11410" y="157967"/>
                  </a:lnTo>
                  <a:lnTo>
                    <a:pt x="15990" y="183182"/>
                  </a:lnTo>
                  <a:lnTo>
                    <a:pt x="17680" y="186631"/>
                  </a:lnTo>
                  <a:lnTo>
                    <a:pt x="18806" y="184251"/>
                  </a:lnTo>
                  <a:lnTo>
                    <a:pt x="18887" y="170298"/>
                  </a:lnTo>
                  <a:lnTo>
                    <a:pt x="11861" y="111411"/>
                  </a:lnTo>
                  <a:lnTo>
                    <a:pt x="19198" y="54735"/>
                  </a:lnTo>
                  <a:lnTo>
                    <a:pt x="29735" y="20733"/>
                  </a:lnTo>
                  <a:lnTo>
                    <a:pt x="40902" y="3257"/>
                  </a:lnTo>
                  <a:lnTo>
                    <a:pt x="49495" y="0"/>
                  </a:lnTo>
                  <a:lnTo>
                    <a:pt x="71521" y="2621"/>
                  </a:lnTo>
                  <a:lnTo>
                    <a:pt x="99051" y="17250"/>
                  </a:lnTo>
                  <a:lnTo>
                    <a:pt x="129314" y="59965"/>
                  </a:lnTo>
                  <a:lnTo>
                    <a:pt x="159287" y="121694"/>
                  </a:lnTo>
                  <a:lnTo>
                    <a:pt x="172711" y="162788"/>
                  </a:lnTo>
                  <a:lnTo>
                    <a:pt x="168457" y="186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06860" y="1586814"/>
              <a:ext cx="415290" cy="455715"/>
            </a:xfrm>
            <a:custGeom>
              <a:avLst/>
              <a:gdLst/>
              <a:ahLst/>
              <a:cxnLst/>
              <a:rect l="0" t="0" r="0" b="0"/>
              <a:pathLst>
                <a:path w="415290" h="455715">
                  <a:moveTo>
                    <a:pt x="357969" y="160916"/>
                  </a:moveTo>
                  <a:lnTo>
                    <a:pt x="387277" y="126019"/>
                  </a:lnTo>
                  <a:lnTo>
                    <a:pt x="391272" y="100563"/>
                  </a:lnTo>
                  <a:lnTo>
                    <a:pt x="384305" y="47739"/>
                  </a:lnTo>
                  <a:lnTo>
                    <a:pt x="369412" y="19888"/>
                  </a:lnTo>
                  <a:lnTo>
                    <a:pt x="353696" y="7380"/>
                  </a:lnTo>
                  <a:lnTo>
                    <a:pt x="344592" y="2407"/>
                  </a:lnTo>
                  <a:lnTo>
                    <a:pt x="325117" y="0"/>
                  </a:lnTo>
                  <a:lnTo>
                    <a:pt x="305933" y="4000"/>
                  </a:lnTo>
                  <a:lnTo>
                    <a:pt x="261675" y="32122"/>
                  </a:lnTo>
                  <a:lnTo>
                    <a:pt x="247711" y="48692"/>
                  </a:lnTo>
                  <a:lnTo>
                    <a:pt x="229215" y="93515"/>
                  </a:lnTo>
                  <a:lnTo>
                    <a:pt x="227825" y="116922"/>
                  </a:lnTo>
                  <a:lnTo>
                    <a:pt x="236739" y="152950"/>
                  </a:lnTo>
                  <a:lnTo>
                    <a:pt x="254199" y="187022"/>
                  </a:lnTo>
                  <a:lnTo>
                    <a:pt x="281059" y="219495"/>
                  </a:lnTo>
                  <a:lnTo>
                    <a:pt x="289148" y="223366"/>
                  </a:lnTo>
                  <a:lnTo>
                    <a:pt x="307494" y="224546"/>
                  </a:lnTo>
                  <a:lnTo>
                    <a:pt x="324228" y="218052"/>
                  </a:lnTo>
                  <a:lnTo>
                    <a:pt x="331965" y="213045"/>
                  </a:lnTo>
                  <a:lnTo>
                    <a:pt x="343682" y="198122"/>
                  </a:lnTo>
                  <a:lnTo>
                    <a:pt x="360736" y="159947"/>
                  </a:lnTo>
                  <a:lnTo>
                    <a:pt x="364493" y="160270"/>
                  </a:lnTo>
                  <a:lnTo>
                    <a:pt x="371787" y="179346"/>
                  </a:lnTo>
                  <a:lnTo>
                    <a:pt x="382471" y="229548"/>
                  </a:lnTo>
                  <a:lnTo>
                    <a:pt x="393044" y="288876"/>
                  </a:lnTo>
                  <a:lnTo>
                    <a:pt x="407098" y="347759"/>
                  </a:lnTo>
                  <a:lnTo>
                    <a:pt x="415289" y="388112"/>
                  </a:lnTo>
                  <a:lnTo>
                    <a:pt x="413470" y="411631"/>
                  </a:lnTo>
                  <a:lnTo>
                    <a:pt x="405643" y="430662"/>
                  </a:lnTo>
                  <a:lnTo>
                    <a:pt x="400280" y="439013"/>
                  </a:lnTo>
                  <a:lnTo>
                    <a:pt x="390856" y="444580"/>
                  </a:lnTo>
                  <a:lnTo>
                    <a:pt x="349646" y="452415"/>
                  </a:lnTo>
                  <a:lnTo>
                    <a:pt x="289558" y="451943"/>
                  </a:lnTo>
                  <a:lnTo>
                    <a:pt x="226432" y="440931"/>
                  </a:lnTo>
                  <a:lnTo>
                    <a:pt x="172506" y="436516"/>
                  </a:lnTo>
                  <a:lnTo>
                    <a:pt x="113894" y="435208"/>
                  </a:lnTo>
                  <a:lnTo>
                    <a:pt x="55253" y="443171"/>
                  </a:lnTo>
                  <a:lnTo>
                    <a:pt x="0" y="455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21513" y="2347854"/>
            <a:ext cx="2993142" cy="538287"/>
            <a:chOff x="2221513" y="2347854"/>
            <a:chExt cx="2993142" cy="538287"/>
          </a:xfrm>
        </p:grpSpPr>
        <p:sp>
          <p:nvSpPr>
            <p:cNvPr id="28" name="Freeform 27"/>
            <p:cNvSpPr/>
            <p:nvPr/>
          </p:nvSpPr>
          <p:spPr>
            <a:xfrm>
              <a:off x="2221513" y="2421554"/>
              <a:ext cx="471683" cy="464587"/>
            </a:xfrm>
            <a:custGeom>
              <a:avLst/>
              <a:gdLst/>
              <a:ahLst/>
              <a:cxnLst/>
              <a:rect l="0" t="0" r="0" b="0"/>
              <a:pathLst>
                <a:path w="471683" h="464587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21330" y="161453"/>
                  </a:lnTo>
                  <a:lnTo>
                    <a:pt x="31666" y="212784"/>
                  </a:lnTo>
                  <a:lnTo>
                    <a:pt x="50313" y="274986"/>
                  </a:lnTo>
                  <a:lnTo>
                    <a:pt x="71506" y="332305"/>
                  </a:lnTo>
                  <a:lnTo>
                    <a:pt x="99363" y="388948"/>
                  </a:lnTo>
                  <a:lnTo>
                    <a:pt x="112791" y="410342"/>
                  </a:lnTo>
                  <a:lnTo>
                    <a:pt x="121987" y="417451"/>
                  </a:lnTo>
                  <a:lnTo>
                    <a:pt x="144683" y="425349"/>
                  </a:lnTo>
                  <a:lnTo>
                    <a:pt x="154947" y="423946"/>
                  </a:lnTo>
                  <a:lnTo>
                    <a:pt x="172590" y="413028"/>
                  </a:lnTo>
                  <a:lnTo>
                    <a:pt x="210190" y="355976"/>
                  </a:lnTo>
                  <a:lnTo>
                    <a:pt x="232981" y="307013"/>
                  </a:lnTo>
                  <a:lnTo>
                    <a:pt x="238379" y="302941"/>
                  </a:lnTo>
                  <a:lnTo>
                    <a:pt x="244317" y="303736"/>
                  </a:lnTo>
                  <a:lnTo>
                    <a:pt x="250615" y="307776"/>
                  </a:lnTo>
                  <a:lnTo>
                    <a:pt x="260733" y="324742"/>
                  </a:lnTo>
                  <a:lnTo>
                    <a:pt x="280433" y="387215"/>
                  </a:lnTo>
                  <a:lnTo>
                    <a:pt x="292361" y="426166"/>
                  </a:lnTo>
                  <a:lnTo>
                    <a:pt x="303853" y="445211"/>
                  </a:lnTo>
                  <a:lnTo>
                    <a:pt x="319879" y="458354"/>
                  </a:lnTo>
                  <a:lnTo>
                    <a:pt x="329066" y="463497"/>
                  </a:lnTo>
                  <a:lnTo>
                    <a:pt x="338700" y="464586"/>
                  </a:lnTo>
                  <a:lnTo>
                    <a:pt x="358763" y="459556"/>
                  </a:lnTo>
                  <a:lnTo>
                    <a:pt x="389790" y="443571"/>
                  </a:lnTo>
                  <a:lnTo>
                    <a:pt x="415620" y="412838"/>
                  </a:lnTo>
                  <a:lnTo>
                    <a:pt x="436903" y="366598"/>
                  </a:lnTo>
                  <a:lnTo>
                    <a:pt x="452373" y="309804"/>
                  </a:lnTo>
                  <a:lnTo>
                    <a:pt x="463149" y="262589"/>
                  </a:lnTo>
                  <a:lnTo>
                    <a:pt x="469056" y="219652"/>
                  </a:lnTo>
                  <a:lnTo>
                    <a:pt x="471682" y="173272"/>
                  </a:lnTo>
                  <a:lnTo>
                    <a:pt x="467570" y="123480"/>
                  </a:lnTo>
                  <a:lnTo>
                    <a:pt x="462936" y="69148"/>
                  </a:lnTo>
                  <a:lnTo>
                    <a:pt x="45272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73457" y="2347854"/>
              <a:ext cx="195580" cy="463255"/>
            </a:xfrm>
            <a:custGeom>
              <a:avLst/>
              <a:gdLst/>
              <a:ahLst/>
              <a:cxnLst/>
              <a:rect l="0" t="0" r="0" b="0"/>
              <a:pathLst>
                <a:path w="195580" h="463255">
                  <a:moveTo>
                    <a:pt x="6066" y="0"/>
                  </a:moveTo>
                  <a:lnTo>
                    <a:pt x="0" y="32453"/>
                  </a:lnTo>
                  <a:lnTo>
                    <a:pt x="4521" y="86349"/>
                  </a:lnTo>
                  <a:lnTo>
                    <a:pt x="8728" y="138669"/>
                  </a:lnTo>
                  <a:lnTo>
                    <a:pt x="15041" y="193378"/>
                  </a:lnTo>
                  <a:lnTo>
                    <a:pt x="24723" y="254927"/>
                  </a:lnTo>
                  <a:lnTo>
                    <a:pt x="35212" y="318274"/>
                  </a:lnTo>
                  <a:lnTo>
                    <a:pt x="43818" y="371164"/>
                  </a:lnTo>
                  <a:lnTo>
                    <a:pt x="48057" y="422060"/>
                  </a:lnTo>
                  <a:lnTo>
                    <a:pt x="53863" y="453388"/>
                  </a:lnTo>
                  <a:lnTo>
                    <a:pt x="53138" y="453168"/>
                  </a:lnTo>
                  <a:lnTo>
                    <a:pt x="51486" y="449511"/>
                  </a:lnTo>
                  <a:lnTo>
                    <a:pt x="45496" y="389016"/>
                  </a:lnTo>
                  <a:lnTo>
                    <a:pt x="42308" y="362409"/>
                  </a:lnTo>
                  <a:lnTo>
                    <a:pt x="52765" y="305912"/>
                  </a:lnTo>
                  <a:lnTo>
                    <a:pt x="58255" y="297528"/>
                  </a:lnTo>
                  <a:lnTo>
                    <a:pt x="73715" y="285093"/>
                  </a:lnTo>
                  <a:lnTo>
                    <a:pt x="92284" y="281906"/>
                  </a:lnTo>
                  <a:lnTo>
                    <a:pt x="132801" y="289392"/>
                  </a:lnTo>
                  <a:lnTo>
                    <a:pt x="150520" y="301754"/>
                  </a:lnTo>
                  <a:lnTo>
                    <a:pt x="165024" y="320117"/>
                  </a:lnTo>
                  <a:lnTo>
                    <a:pt x="187771" y="377970"/>
                  </a:lnTo>
                  <a:lnTo>
                    <a:pt x="194551" y="436744"/>
                  </a:lnTo>
                  <a:lnTo>
                    <a:pt x="19557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07177" y="2630521"/>
              <a:ext cx="148592" cy="186309"/>
            </a:xfrm>
            <a:custGeom>
              <a:avLst/>
              <a:gdLst/>
              <a:ahLst/>
              <a:cxnLst/>
              <a:rect l="0" t="0" r="0" b="0"/>
              <a:pathLst>
                <a:path w="148592" h="186309">
                  <a:moveTo>
                    <a:pt x="88201" y="12132"/>
                  </a:moveTo>
                  <a:lnTo>
                    <a:pt x="77023" y="953"/>
                  </a:lnTo>
                  <a:lnTo>
                    <a:pt x="70220" y="0"/>
                  </a:lnTo>
                  <a:lnTo>
                    <a:pt x="53303" y="5180"/>
                  </a:lnTo>
                  <a:lnTo>
                    <a:pt x="29638" y="21250"/>
                  </a:lnTo>
                  <a:lnTo>
                    <a:pt x="13397" y="46419"/>
                  </a:lnTo>
                  <a:lnTo>
                    <a:pt x="1176" y="81692"/>
                  </a:lnTo>
                  <a:lnTo>
                    <a:pt x="0" y="105049"/>
                  </a:lnTo>
                  <a:lnTo>
                    <a:pt x="4547" y="127127"/>
                  </a:lnTo>
                  <a:lnTo>
                    <a:pt x="14367" y="148639"/>
                  </a:lnTo>
                  <a:lnTo>
                    <a:pt x="38638" y="174891"/>
                  </a:lnTo>
                  <a:lnTo>
                    <a:pt x="61104" y="183905"/>
                  </a:lnTo>
                  <a:lnTo>
                    <a:pt x="73646" y="186308"/>
                  </a:lnTo>
                  <a:lnTo>
                    <a:pt x="93820" y="182740"/>
                  </a:lnTo>
                  <a:lnTo>
                    <a:pt x="118332" y="167577"/>
                  </a:lnTo>
                  <a:lnTo>
                    <a:pt x="132008" y="153748"/>
                  </a:lnTo>
                  <a:lnTo>
                    <a:pt x="141986" y="135903"/>
                  </a:lnTo>
                  <a:lnTo>
                    <a:pt x="148591" y="94948"/>
                  </a:lnTo>
                  <a:lnTo>
                    <a:pt x="139369" y="51357"/>
                  </a:lnTo>
                  <a:lnTo>
                    <a:pt x="124981" y="29175"/>
                  </a:lnTo>
                  <a:lnTo>
                    <a:pt x="103388" y="9772"/>
                  </a:lnTo>
                  <a:lnTo>
                    <a:pt x="88201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11191" y="2411026"/>
              <a:ext cx="189514" cy="433886"/>
            </a:xfrm>
            <a:custGeom>
              <a:avLst/>
              <a:gdLst/>
              <a:ahLst/>
              <a:cxnLst/>
              <a:rect l="0" t="0" r="0" b="0"/>
              <a:pathLst>
                <a:path w="189514" h="433886">
                  <a:moveTo>
                    <a:pt x="0" y="0"/>
                  </a:moveTo>
                  <a:lnTo>
                    <a:pt x="0" y="48930"/>
                  </a:lnTo>
                  <a:lnTo>
                    <a:pt x="3120" y="99895"/>
                  </a:lnTo>
                  <a:lnTo>
                    <a:pt x="8334" y="162569"/>
                  </a:lnTo>
                  <a:lnTo>
                    <a:pt x="12998" y="220524"/>
                  </a:lnTo>
                  <a:lnTo>
                    <a:pt x="19465" y="282726"/>
                  </a:lnTo>
                  <a:lnTo>
                    <a:pt x="21913" y="341762"/>
                  </a:lnTo>
                  <a:lnTo>
                    <a:pt x="26507" y="365974"/>
                  </a:lnTo>
                  <a:lnTo>
                    <a:pt x="29370" y="370324"/>
                  </a:lnTo>
                  <a:lnTo>
                    <a:pt x="32448" y="369715"/>
                  </a:lnTo>
                  <a:lnTo>
                    <a:pt x="38988" y="359680"/>
                  </a:lnTo>
                  <a:lnTo>
                    <a:pt x="51586" y="335469"/>
                  </a:lnTo>
                  <a:lnTo>
                    <a:pt x="96004" y="298579"/>
                  </a:lnTo>
                  <a:lnTo>
                    <a:pt x="152448" y="265282"/>
                  </a:lnTo>
                  <a:lnTo>
                    <a:pt x="169303" y="239649"/>
                  </a:lnTo>
                  <a:lnTo>
                    <a:pt x="170190" y="231125"/>
                  </a:lnTo>
                  <a:lnTo>
                    <a:pt x="164937" y="215416"/>
                  </a:lnTo>
                  <a:lnTo>
                    <a:pt x="157921" y="210291"/>
                  </a:lnTo>
                  <a:lnTo>
                    <a:pt x="137648" y="204596"/>
                  </a:lnTo>
                  <a:lnTo>
                    <a:pt x="116159" y="208305"/>
                  </a:lnTo>
                  <a:lnTo>
                    <a:pt x="87450" y="223547"/>
                  </a:lnTo>
                  <a:lnTo>
                    <a:pt x="72792" y="237394"/>
                  </a:lnTo>
                  <a:lnTo>
                    <a:pt x="62378" y="255247"/>
                  </a:lnTo>
                  <a:lnTo>
                    <a:pt x="55527" y="296207"/>
                  </a:lnTo>
                  <a:lnTo>
                    <a:pt x="61618" y="346808"/>
                  </a:lnTo>
                  <a:lnTo>
                    <a:pt x="77206" y="397532"/>
                  </a:lnTo>
                  <a:lnTo>
                    <a:pt x="83056" y="408910"/>
                  </a:lnTo>
                  <a:lnTo>
                    <a:pt x="98915" y="424673"/>
                  </a:lnTo>
                  <a:lnTo>
                    <a:pt x="108057" y="430514"/>
                  </a:lnTo>
                  <a:lnTo>
                    <a:pt x="127574" y="433885"/>
                  </a:lnTo>
                  <a:lnTo>
                    <a:pt x="189513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32803" y="2463668"/>
              <a:ext cx="261714" cy="369524"/>
            </a:xfrm>
            <a:custGeom>
              <a:avLst/>
              <a:gdLst/>
              <a:ahLst/>
              <a:cxnLst/>
              <a:rect l="0" t="0" r="0" b="0"/>
              <a:pathLst>
                <a:path w="261714" h="369524">
                  <a:moveTo>
                    <a:pt x="20585" y="336912"/>
                  </a:moveTo>
                  <a:lnTo>
                    <a:pt x="20585" y="287981"/>
                  </a:lnTo>
                  <a:lnTo>
                    <a:pt x="17466" y="240136"/>
                  </a:lnTo>
                  <a:lnTo>
                    <a:pt x="12252" y="188915"/>
                  </a:lnTo>
                  <a:lnTo>
                    <a:pt x="4901" y="130383"/>
                  </a:lnTo>
                  <a:lnTo>
                    <a:pt x="589" y="69385"/>
                  </a:lnTo>
                  <a:lnTo>
                    <a:pt x="0" y="39807"/>
                  </a:lnTo>
                  <a:lnTo>
                    <a:pt x="2182" y="33557"/>
                  </a:lnTo>
                  <a:lnTo>
                    <a:pt x="5977" y="32900"/>
                  </a:lnTo>
                  <a:lnTo>
                    <a:pt x="10847" y="35971"/>
                  </a:lnTo>
                  <a:lnTo>
                    <a:pt x="30755" y="92330"/>
                  </a:lnTo>
                  <a:lnTo>
                    <a:pt x="48614" y="147080"/>
                  </a:lnTo>
                  <a:lnTo>
                    <a:pt x="70884" y="210542"/>
                  </a:lnTo>
                  <a:lnTo>
                    <a:pt x="100328" y="273738"/>
                  </a:lnTo>
                  <a:lnTo>
                    <a:pt x="112713" y="304156"/>
                  </a:lnTo>
                  <a:lnTo>
                    <a:pt x="143996" y="348904"/>
                  </a:lnTo>
                  <a:lnTo>
                    <a:pt x="160832" y="362909"/>
                  </a:lnTo>
                  <a:lnTo>
                    <a:pt x="170235" y="368281"/>
                  </a:lnTo>
                  <a:lnTo>
                    <a:pt x="180013" y="369523"/>
                  </a:lnTo>
                  <a:lnTo>
                    <a:pt x="200237" y="364664"/>
                  </a:lnTo>
                  <a:lnTo>
                    <a:pt x="217803" y="351586"/>
                  </a:lnTo>
                  <a:lnTo>
                    <a:pt x="232240" y="332905"/>
                  </a:lnTo>
                  <a:lnTo>
                    <a:pt x="254940" y="274831"/>
                  </a:lnTo>
                  <a:lnTo>
                    <a:pt x="260429" y="225711"/>
                  </a:lnTo>
                  <a:lnTo>
                    <a:pt x="261713" y="183764"/>
                  </a:lnTo>
                  <a:lnTo>
                    <a:pt x="259317" y="126588"/>
                  </a:lnTo>
                  <a:lnTo>
                    <a:pt x="253615" y="64649"/>
                  </a:lnTo>
                  <a:lnTo>
                    <a:pt x="252836" y="36922"/>
                  </a:lnTo>
                  <a:lnTo>
                    <a:pt x="252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50381" y="2663709"/>
              <a:ext cx="121471" cy="187832"/>
            </a:xfrm>
            <a:custGeom>
              <a:avLst/>
              <a:gdLst/>
              <a:ahLst/>
              <a:cxnLst/>
              <a:rect l="0" t="0" r="0" b="0"/>
              <a:pathLst>
                <a:path w="121471" h="187832">
                  <a:moveTo>
                    <a:pt x="8334" y="10529"/>
                  </a:moveTo>
                  <a:lnTo>
                    <a:pt x="0" y="48007"/>
                  </a:lnTo>
                  <a:lnTo>
                    <a:pt x="1575" y="85974"/>
                  </a:lnTo>
                  <a:lnTo>
                    <a:pt x="12588" y="135136"/>
                  </a:lnTo>
                  <a:lnTo>
                    <a:pt x="28181" y="162353"/>
                  </a:lnTo>
                  <a:lnTo>
                    <a:pt x="47620" y="185235"/>
                  </a:lnTo>
                  <a:lnTo>
                    <a:pt x="54412" y="187831"/>
                  </a:lnTo>
                  <a:lnTo>
                    <a:pt x="61279" y="187222"/>
                  </a:lnTo>
                  <a:lnTo>
                    <a:pt x="75149" y="180306"/>
                  </a:lnTo>
                  <a:lnTo>
                    <a:pt x="89112" y="169434"/>
                  </a:lnTo>
                  <a:lnTo>
                    <a:pt x="104537" y="144569"/>
                  </a:lnTo>
                  <a:lnTo>
                    <a:pt x="119060" y="102387"/>
                  </a:lnTo>
                  <a:lnTo>
                    <a:pt x="121470" y="59063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48228" y="2653650"/>
              <a:ext cx="221099" cy="178516"/>
            </a:xfrm>
            <a:custGeom>
              <a:avLst/>
              <a:gdLst/>
              <a:ahLst/>
              <a:cxnLst/>
              <a:rect l="0" t="0" r="0" b="0"/>
              <a:pathLst>
                <a:path w="221099" h="178516">
                  <a:moveTo>
                    <a:pt x="0" y="115344"/>
                  </a:moveTo>
                  <a:lnTo>
                    <a:pt x="3119" y="158036"/>
                  </a:lnTo>
                  <a:lnTo>
                    <a:pt x="6066" y="171753"/>
                  </a:lnTo>
                  <a:lnTo>
                    <a:pt x="3475" y="166151"/>
                  </a:lnTo>
                  <a:lnTo>
                    <a:pt x="457" y="112792"/>
                  </a:lnTo>
                  <a:lnTo>
                    <a:pt x="90" y="58688"/>
                  </a:lnTo>
                  <a:lnTo>
                    <a:pt x="5616" y="16929"/>
                  </a:lnTo>
                  <a:lnTo>
                    <a:pt x="9593" y="11130"/>
                  </a:lnTo>
                  <a:lnTo>
                    <a:pt x="14584" y="10773"/>
                  </a:lnTo>
                  <a:lnTo>
                    <a:pt x="20251" y="14045"/>
                  </a:lnTo>
                  <a:lnTo>
                    <a:pt x="29667" y="27038"/>
                  </a:lnTo>
                  <a:lnTo>
                    <a:pt x="60807" y="84325"/>
                  </a:lnTo>
                  <a:lnTo>
                    <a:pt x="76742" y="125985"/>
                  </a:lnTo>
                  <a:lnTo>
                    <a:pt x="79237" y="128287"/>
                  </a:lnTo>
                  <a:lnTo>
                    <a:pt x="80901" y="125143"/>
                  </a:lnTo>
                  <a:lnTo>
                    <a:pt x="84959" y="66635"/>
                  </a:lnTo>
                  <a:lnTo>
                    <a:pt x="93673" y="26563"/>
                  </a:lnTo>
                  <a:lnTo>
                    <a:pt x="104413" y="7256"/>
                  </a:lnTo>
                  <a:lnTo>
                    <a:pt x="111723" y="2341"/>
                  </a:lnTo>
                  <a:lnTo>
                    <a:pt x="129203" y="0"/>
                  </a:lnTo>
                  <a:lnTo>
                    <a:pt x="136438" y="3353"/>
                  </a:lnTo>
                  <a:lnTo>
                    <a:pt x="147596" y="16437"/>
                  </a:lnTo>
                  <a:lnTo>
                    <a:pt x="176352" y="74995"/>
                  </a:lnTo>
                  <a:lnTo>
                    <a:pt x="196185" y="135247"/>
                  </a:lnTo>
                  <a:lnTo>
                    <a:pt x="206958" y="164135"/>
                  </a:lnTo>
                  <a:lnTo>
                    <a:pt x="221098" y="178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21969" y="2474197"/>
              <a:ext cx="203979" cy="354625"/>
            </a:xfrm>
            <a:custGeom>
              <a:avLst/>
              <a:gdLst/>
              <a:ahLst/>
              <a:cxnLst/>
              <a:rect l="0" t="0" r="0" b="0"/>
              <a:pathLst>
                <a:path w="203979" h="354625">
                  <a:moveTo>
                    <a:pt x="0" y="0"/>
                  </a:moveTo>
                  <a:lnTo>
                    <a:pt x="3119" y="57263"/>
                  </a:lnTo>
                  <a:lnTo>
                    <a:pt x="11453" y="109773"/>
                  </a:lnTo>
                  <a:lnTo>
                    <a:pt x="21330" y="166666"/>
                  </a:lnTo>
                  <a:lnTo>
                    <a:pt x="31666" y="217448"/>
                  </a:lnTo>
                  <a:lnTo>
                    <a:pt x="40738" y="280279"/>
                  </a:lnTo>
                  <a:lnTo>
                    <a:pt x="47522" y="240705"/>
                  </a:lnTo>
                  <a:lnTo>
                    <a:pt x="62303" y="210140"/>
                  </a:lnTo>
                  <a:lnTo>
                    <a:pt x="77993" y="195561"/>
                  </a:lnTo>
                  <a:lnTo>
                    <a:pt x="116661" y="176669"/>
                  </a:lnTo>
                  <a:lnTo>
                    <a:pt x="126907" y="176271"/>
                  </a:lnTo>
                  <a:lnTo>
                    <a:pt x="147650" y="182067"/>
                  </a:lnTo>
                  <a:lnTo>
                    <a:pt x="173469" y="198485"/>
                  </a:lnTo>
                  <a:lnTo>
                    <a:pt x="185502" y="214557"/>
                  </a:lnTo>
                  <a:lnTo>
                    <a:pt x="202758" y="259060"/>
                  </a:lnTo>
                  <a:lnTo>
                    <a:pt x="203978" y="282424"/>
                  </a:lnTo>
                  <a:lnTo>
                    <a:pt x="202666" y="293567"/>
                  </a:lnTo>
                  <a:lnTo>
                    <a:pt x="191849" y="315308"/>
                  </a:lnTo>
                  <a:lnTo>
                    <a:pt x="175343" y="334329"/>
                  </a:lnTo>
                  <a:lnTo>
                    <a:pt x="156309" y="346682"/>
                  </a:lnTo>
                  <a:lnTo>
                    <a:pt x="120273" y="354624"/>
                  </a:lnTo>
                  <a:lnTo>
                    <a:pt x="79960" y="351388"/>
                  </a:lnTo>
                  <a:lnTo>
                    <a:pt x="42113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74653" y="2660016"/>
              <a:ext cx="147449" cy="156738"/>
            </a:xfrm>
            <a:custGeom>
              <a:avLst/>
              <a:gdLst/>
              <a:ahLst/>
              <a:cxnLst/>
              <a:rect l="0" t="0" r="0" b="0"/>
              <a:pathLst>
                <a:path w="147449" h="156738">
                  <a:moveTo>
                    <a:pt x="0" y="45807"/>
                  </a:moveTo>
                  <a:lnTo>
                    <a:pt x="55045" y="62596"/>
                  </a:lnTo>
                  <a:lnTo>
                    <a:pt x="91828" y="64430"/>
                  </a:lnTo>
                  <a:lnTo>
                    <a:pt x="114512" y="60713"/>
                  </a:lnTo>
                  <a:lnTo>
                    <a:pt x="133172" y="52042"/>
                  </a:lnTo>
                  <a:lnTo>
                    <a:pt x="141424" y="46455"/>
                  </a:lnTo>
                  <a:lnTo>
                    <a:pt x="145755" y="38050"/>
                  </a:lnTo>
                  <a:lnTo>
                    <a:pt x="147448" y="16233"/>
                  </a:lnTo>
                  <a:lnTo>
                    <a:pt x="141582" y="8544"/>
                  </a:lnTo>
                  <a:lnTo>
                    <a:pt x="119467" y="0"/>
                  </a:lnTo>
                  <a:lnTo>
                    <a:pt x="96380" y="2442"/>
                  </a:lnTo>
                  <a:lnTo>
                    <a:pt x="75591" y="11326"/>
                  </a:lnTo>
                  <a:lnTo>
                    <a:pt x="58552" y="23073"/>
                  </a:lnTo>
                  <a:lnTo>
                    <a:pt x="46300" y="39213"/>
                  </a:lnTo>
                  <a:lnTo>
                    <a:pt x="41395" y="48430"/>
                  </a:lnTo>
                  <a:lnTo>
                    <a:pt x="39065" y="71150"/>
                  </a:lnTo>
                  <a:lnTo>
                    <a:pt x="43098" y="95675"/>
                  </a:lnTo>
                  <a:lnTo>
                    <a:pt x="58523" y="128044"/>
                  </a:lnTo>
                  <a:lnTo>
                    <a:pt x="71244" y="145138"/>
                  </a:lnTo>
                  <a:lnTo>
                    <a:pt x="90935" y="154295"/>
                  </a:lnTo>
                  <a:lnTo>
                    <a:pt x="102737" y="156737"/>
                  </a:lnTo>
                  <a:lnTo>
                    <a:pt x="112945" y="156025"/>
                  </a:lnTo>
                  <a:lnTo>
                    <a:pt x="147399" y="140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12950" y="2621595"/>
              <a:ext cx="77558" cy="160539"/>
            </a:xfrm>
            <a:custGeom>
              <a:avLst/>
              <a:gdLst/>
              <a:ahLst/>
              <a:cxnLst/>
              <a:rect l="0" t="0" r="0" b="0"/>
              <a:pathLst>
                <a:path w="77558" h="160539">
                  <a:moveTo>
                    <a:pt x="3858" y="63171"/>
                  </a:moveTo>
                  <a:lnTo>
                    <a:pt x="9447" y="121788"/>
                  </a:lnTo>
                  <a:lnTo>
                    <a:pt x="19477" y="160538"/>
                  </a:lnTo>
                  <a:lnTo>
                    <a:pt x="17428" y="155578"/>
                  </a:lnTo>
                  <a:lnTo>
                    <a:pt x="0" y="95090"/>
                  </a:lnTo>
                  <a:lnTo>
                    <a:pt x="895" y="57681"/>
                  </a:lnTo>
                  <a:lnTo>
                    <a:pt x="8780" y="36945"/>
                  </a:lnTo>
                  <a:lnTo>
                    <a:pt x="14159" y="28139"/>
                  </a:lnTo>
                  <a:lnTo>
                    <a:pt x="29493" y="15236"/>
                  </a:lnTo>
                  <a:lnTo>
                    <a:pt x="46837" y="6772"/>
                  </a:lnTo>
                  <a:lnTo>
                    <a:pt x="775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53679" y="2605478"/>
              <a:ext cx="160976" cy="270241"/>
            </a:xfrm>
            <a:custGeom>
              <a:avLst/>
              <a:gdLst/>
              <a:ahLst/>
              <a:cxnLst/>
              <a:rect l="0" t="0" r="0" b="0"/>
              <a:pathLst>
                <a:path w="160976" h="270241">
                  <a:moveTo>
                    <a:pt x="136870" y="5589"/>
                  </a:moveTo>
                  <a:lnTo>
                    <a:pt x="120102" y="0"/>
                  </a:lnTo>
                  <a:lnTo>
                    <a:pt x="87318" y="2113"/>
                  </a:lnTo>
                  <a:lnTo>
                    <a:pt x="53558" y="15737"/>
                  </a:lnTo>
                  <a:lnTo>
                    <a:pt x="38231" y="31156"/>
                  </a:lnTo>
                  <a:lnTo>
                    <a:pt x="18860" y="69651"/>
                  </a:lnTo>
                  <a:lnTo>
                    <a:pt x="18422" y="78713"/>
                  </a:lnTo>
                  <a:lnTo>
                    <a:pt x="24175" y="95020"/>
                  </a:lnTo>
                  <a:lnTo>
                    <a:pt x="37650" y="106947"/>
                  </a:lnTo>
                  <a:lnTo>
                    <a:pt x="56507" y="114978"/>
                  </a:lnTo>
                  <a:lnTo>
                    <a:pt x="114704" y="126146"/>
                  </a:lnTo>
                  <a:lnTo>
                    <a:pt x="141481" y="141395"/>
                  </a:lnTo>
                  <a:lnTo>
                    <a:pt x="153737" y="157194"/>
                  </a:lnTo>
                  <a:lnTo>
                    <a:pt x="158643" y="166321"/>
                  </a:lnTo>
                  <a:lnTo>
                    <a:pt x="160975" y="188939"/>
                  </a:lnTo>
                  <a:lnTo>
                    <a:pt x="156942" y="212250"/>
                  </a:lnTo>
                  <a:lnTo>
                    <a:pt x="141517" y="238527"/>
                  </a:lnTo>
                  <a:lnTo>
                    <a:pt x="128797" y="253787"/>
                  </a:lnTo>
                  <a:lnTo>
                    <a:pt x="97303" y="269942"/>
                  </a:lnTo>
                  <a:lnTo>
                    <a:pt x="39844" y="270240"/>
                  </a:lnTo>
                  <a:lnTo>
                    <a:pt x="0" y="268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21181" y="536953"/>
            <a:ext cx="2140128" cy="714250"/>
            <a:chOff x="621181" y="536953"/>
            <a:chExt cx="2140128" cy="714250"/>
          </a:xfrm>
        </p:grpSpPr>
        <p:sp>
          <p:nvSpPr>
            <p:cNvPr id="2" name="Freeform 1"/>
            <p:cNvSpPr/>
            <p:nvPr/>
          </p:nvSpPr>
          <p:spPr>
            <a:xfrm>
              <a:off x="621181" y="536953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60383"/>
                  </a:lnTo>
                  <a:lnTo>
                    <a:pt x="3119" y="118107"/>
                  </a:lnTo>
                  <a:lnTo>
                    <a:pt x="8333" y="179664"/>
                  </a:lnTo>
                  <a:lnTo>
                    <a:pt x="12997" y="236118"/>
                  </a:lnTo>
                  <a:lnTo>
                    <a:pt x="18669" y="288719"/>
                  </a:lnTo>
                  <a:lnTo>
                    <a:pt x="20349" y="345639"/>
                  </a:lnTo>
                  <a:lnTo>
                    <a:pt x="23967" y="396430"/>
                  </a:lnTo>
                  <a:lnTo>
                    <a:pt x="29328" y="434875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1000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73948" y="568538"/>
              <a:ext cx="273742" cy="530140"/>
            </a:xfrm>
            <a:custGeom>
              <a:avLst/>
              <a:gdLst/>
              <a:ahLst/>
              <a:cxnLst/>
              <a:rect l="0" t="0" r="0" b="0"/>
              <a:pathLst>
                <a:path w="273742" h="530140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9878" y="172906"/>
                  </a:lnTo>
                  <a:lnTo>
                    <a:pt x="13455" y="234116"/>
                  </a:lnTo>
                  <a:lnTo>
                    <a:pt x="18804" y="291246"/>
                  </a:lnTo>
                  <a:lnTo>
                    <a:pt x="21226" y="335334"/>
                  </a:lnTo>
                  <a:lnTo>
                    <a:pt x="27996" y="397276"/>
                  </a:lnTo>
                  <a:lnTo>
                    <a:pt x="30522" y="447475"/>
                  </a:lnTo>
                  <a:lnTo>
                    <a:pt x="28256" y="510007"/>
                  </a:lnTo>
                  <a:lnTo>
                    <a:pt x="25856" y="522499"/>
                  </a:lnTo>
                  <a:lnTo>
                    <a:pt x="27766" y="528487"/>
                  </a:lnTo>
                  <a:lnTo>
                    <a:pt x="32548" y="530139"/>
                  </a:lnTo>
                  <a:lnTo>
                    <a:pt x="39246" y="528901"/>
                  </a:lnTo>
                  <a:lnTo>
                    <a:pt x="96180" y="497889"/>
                  </a:lnTo>
                  <a:lnTo>
                    <a:pt x="153175" y="471830"/>
                  </a:lnTo>
                  <a:lnTo>
                    <a:pt x="214744" y="464948"/>
                  </a:lnTo>
                  <a:lnTo>
                    <a:pt x="27374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21388" y="92650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54145"/>
                  </a:lnTo>
                  <a:lnTo>
                    <a:pt x="16789" y="11228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00331" y="7791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7202" y="862385"/>
              <a:ext cx="357970" cy="197484"/>
            </a:xfrm>
            <a:custGeom>
              <a:avLst/>
              <a:gdLst/>
              <a:ahLst/>
              <a:cxnLst/>
              <a:rect l="0" t="0" r="0" b="0"/>
              <a:pathLst>
                <a:path w="357970" h="197484">
                  <a:moveTo>
                    <a:pt x="0" y="64122"/>
                  </a:moveTo>
                  <a:lnTo>
                    <a:pt x="8333" y="113053"/>
                  </a:lnTo>
                  <a:lnTo>
                    <a:pt x="15684" y="166594"/>
                  </a:lnTo>
                  <a:lnTo>
                    <a:pt x="17475" y="169872"/>
                  </a:lnTo>
                  <a:lnTo>
                    <a:pt x="18669" y="167377"/>
                  </a:lnTo>
                  <a:lnTo>
                    <a:pt x="21912" y="116064"/>
                  </a:lnTo>
                  <a:lnTo>
                    <a:pt x="30539" y="71194"/>
                  </a:lnTo>
                  <a:lnTo>
                    <a:pt x="41259" y="46208"/>
                  </a:lnTo>
                  <a:lnTo>
                    <a:pt x="48563" y="39311"/>
                  </a:lnTo>
                  <a:lnTo>
                    <a:pt x="56941" y="35883"/>
                  </a:lnTo>
                  <a:lnTo>
                    <a:pt x="66037" y="34768"/>
                  </a:lnTo>
                  <a:lnTo>
                    <a:pt x="74440" y="37534"/>
                  </a:lnTo>
                  <a:lnTo>
                    <a:pt x="90016" y="49965"/>
                  </a:lnTo>
                  <a:lnTo>
                    <a:pt x="133253" y="110318"/>
                  </a:lnTo>
                  <a:lnTo>
                    <a:pt x="160811" y="169766"/>
                  </a:lnTo>
                  <a:lnTo>
                    <a:pt x="163359" y="171986"/>
                  </a:lnTo>
                  <a:lnTo>
                    <a:pt x="165058" y="168787"/>
                  </a:lnTo>
                  <a:lnTo>
                    <a:pt x="166190" y="161975"/>
                  </a:lnTo>
                  <a:lnTo>
                    <a:pt x="173688" y="148166"/>
                  </a:lnTo>
                  <a:lnTo>
                    <a:pt x="197565" y="120238"/>
                  </a:lnTo>
                  <a:lnTo>
                    <a:pt x="254668" y="93508"/>
                  </a:lnTo>
                  <a:lnTo>
                    <a:pt x="312390" y="66389"/>
                  </a:lnTo>
                  <a:lnTo>
                    <a:pt x="325233" y="49922"/>
                  </a:lnTo>
                  <a:lnTo>
                    <a:pt x="326786" y="40617"/>
                  </a:lnTo>
                  <a:lnTo>
                    <a:pt x="322273" y="20920"/>
                  </a:lnTo>
                  <a:lnTo>
                    <a:pt x="316624" y="13094"/>
                  </a:lnTo>
                  <a:lnTo>
                    <a:pt x="300989" y="1279"/>
                  </a:lnTo>
                  <a:lnTo>
                    <a:pt x="291906" y="0"/>
                  </a:lnTo>
                  <a:lnTo>
                    <a:pt x="272455" y="4818"/>
                  </a:lnTo>
                  <a:lnTo>
                    <a:pt x="247363" y="20684"/>
                  </a:lnTo>
                  <a:lnTo>
                    <a:pt x="225111" y="45792"/>
                  </a:lnTo>
                  <a:lnTo>
                    <a:pt x="217032" y="71573"/>
                  </a:lnTo>
                  <a:lnTo>
                    <a:pt x="215604" y="115853"/>
                  </a:lnTo>
                  <a:lnTo>
                    <a:pt x="225602" y="167147"/>
                  </a:lnTo>
                  <a:lnTo>
                    <a:pt x="231120" y="176090"/>
                  </a:lnTo>
                  <a:lnTo>
                    <a:pt x="246609" y="189145"/>
                  </a:lnTo>
                  <a:lnTo>
                    <a:pt x="268311" y="195727"/>
                  </a:lnTo>
                  <a:lnTo>
                    <a:pt x="292384" y="197483"/>
                  </a:lnTo>
                  <a:lnTo>
                    <a:pt x="314782" y="194363"/>
                  </a:lnTo>
                  <a:lnTo>
                    <a:pt x="333315" y="185958"/>
                  </a:lnTo>
                  <a:lnTo>
                    <a:pt x="357969" y="169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0537" y="863336"/>
              <a:ext cx="162096" cy="224174"/>
            </a:xfrm>
            <a:custGeom>
              <a:avLst/>
              <a:gdLst/>
              <a:ahLst/>
              <a:cxnLst/>
              <a:rect l="0" t="0" r="0" b="0"/>
              <a:pathLst>
                <a:path w="162096" h="224174">
                  <a:moveTo>
                    <a:pt x="39960" y="0"/>
                  </a:moveTo>
                  <a:lnTo>
                    <a:pt x="28782" y="11179"/>
                  </a:lnTo>
                  <a:lnTo>
                    <a:pt x="5116" y="73218"/>
                  </a:lnTo>
                  <a:lnTo>
                    <a:pt x="0" y="110732"/>
                  </a:lnTo>
                  <a:lnTo>
                    <a:pt x="6677" y="156924"/>
                  </a:lnTo>
                  <a:lnTo>
                    <a:pt x="17100" y="188046"/>
                  </a:lnTo>
                  <a:lnTo>
                    <a:pt x="28240" y="204849"/>
                  </a:lnTo>
                  <a:lnTo>
                    <a:pt x="44110" y="216996"/>
                  </a:lnTo>
                  <a:lnTo>
                    <a:pt x="53255" y="221873"/>
                  </a:lnTo>
                  <a:lnTo>
                    <a:pt x="72775" y="224173"/>
                  </a:lnTo>
                  <a:lnTo>
                    <a:pt x="82894" y="223148"/>
                  </a:lnTo>
                  <a:lnTo>
                    <a:pt x="100376" y="212651"/>
                  </a:lnTo>
                  <a:lnTo>
                    <a:pt x="145003" y="157186"/>
                  </a:lnTo>
                  <a:lnTo>
                    <a:pt x="152103" y="146905"/>
                  </a:lnTo>
                  <a:lnTo>
                    <a:pt x="162095" y="104489"/>
                  </a:lnTo>
                  <a:lnTo>
                    <a:pt x="155773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151" y="852578"/>
              <a:ext cx="171158" cy="398625"/>
            </a:xfrm>
            <a:custGeom>
              <a:avLst/>
              <a:gdLst/>
              <a:ahLst/>
              <a:cxnLst/>
              <a:rect l="0" t="0" r="0" b="0"/>
              <a:pathLst>
                <a:path w="171158" h="398625">
                  <a:moveTo>
                    <a:pt x="20916" y="126572"/>
                  </a:moveTo>
                  <a:lnTo>
                    <a:pt x="20916" y="175503"/>
                  </a:lnTo>
                  <a:lnTo>
                    <a:pt x="24035" y="223348"/>
                  </a:lnTo>
                  <a:lnTo>
                    <a:pt x="29249" y="274569"/>
                  </a:lnTo>
                  <a:lnTo>
                    <a:pt x="30794" y="326791"/>
                  </a:lnTo>
                  <a:lnTo>
                    <a:pt x="31252" y="376189"/>
                  </a:lnTo>
                  <a:lnTo>
                    <a:pt x="30189" y="397780"/>
                  </a:lnTo>
                  <a:lnTo>
                    <a:pt x="28268" y="398624"/>
                  </a:lnTo>
                  <a:lnTo>
                    <a:pt x="25817" y="395677"/>
                  </a:lnTo>
                  <a:lnTo>
                    <a:pt x="18442" y="339535"/>
                  </a:lnTo>
                  <a:lnTo>
                    <a:pt x="11978" y="284322"/>
                  </a:lnTo>
                  <a:lnTo>
                    <a:pt x="5270" y="228685"/>
                  </a:lnTo>
                  <a:lnTo>
                    <a:pt x="1462" y="173335"/>
                  </a:lnTo>
                  <a:lnTo>
                    <a:pt x="334" y="119891"/>
                  </a:lnTo>
                  <a:lnTo>
                    <a:pt x="0" y="67010"/>
                  </a:lnTo>
                  <a:lnTo>
                    <a:pt x="6161" y="41218"/>
                  </a:lnTo>
                  <a:lnTo>
                    <a:pt x="17867" y="21956"/>
                  </a:lnTo>
                  <a:lnTo>
                    <a:pt x="34769" y="5597"/>
                  </a:lnTo>
                  <a:lnTo>
                    <a:pt x="44189" y="1468"/>
                  </a:lnTo>
                  <a:lnTo>
                    <a:pt x="64015" y="0"/>
                  </a:lnTo>
                  <a:lnTo>
                    <a:pt x="94907" y="11340"/>
                  </a:lnTo>
                  <a:lnTo>
                    <a:pt x="120698" y="35107"/>
                  </a:lnTo>
                  <a:lnTo>
                    <a:pt x="149204" y="75749"/>
                  </a:lnTo>
                  <a:lnTo>
                    <a:pt x="171157" y="135722"/>
                  </a:lnTo>
                  <a:lnTo>
                    <a:pt x="169188" y="157545"/>
                  </a:lnTo>
                  <a:lnTo>
                    <a:pt x="165387" y="168278"/>
                  </a:lnTo>
                  <a:lnTo>
                    <a:pt x="151806" y="186442"/>
                  </a:lnTo>
                  <a:lnTo>
                    <a:pt x="134071" y="201144"/>
                  </a:lnTo>
                  <a:lnTo>
                    <a:pt x="72233" y="228378"/>
                  </a:lnTo>
                  <a:lnTo>
                    <a:pt x="63030" y="231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074321" y="579067"/>
            <a:ext cx="2001013" cy="628008"/>
            <a:chOff x="3074321" y="579067"/>
            <a:chExt cx="2001013" cy="628008"/>
          </a:xfrm>
        </p:grpSpPr>
        <p:sp>
          <p:nvSpPr>
            <p:cNvPr id="11" name="Freeform 10"/>
            <p:cNvSpPr/>
            <p:nvPr/>
          </p:nvSpPr>
          <p:spPr>
            <a:xfrm>
              <a:off x="3179606" y="579067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8" y="148326"/>
                  </a:lnTo>
                  <a:lnTo>
                    <a:pt x="38" y="203436"/>
                  </a:lnTo>
                  <a:lnTo>
                    <a:pt x="11" y="253040"/>
                  </a:lnTo>
                  <a:lnTo>
                    <a:pt x="3" y="302962"/>
                  </a:lnTo>
                  <a:lnTo>
                    <a:pt x="1" y="354799"/>
                  </a:lnTo>
                  <a:lnTo>
                    <a:pt x="0" y="41280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74321" y="78963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5778" y="14471"/>
                  </a:lnTo>
                  <a:lnTo>
                    <a:pt x="120033" y="22876"/>
                  </a:lnTo>
                  <a:lnTo>
                    <a:pt x="68944" y="29865"/>
                  </a:lnTo>
                  <a:lnTo>
                    <a:pt x="12314" y="313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27005" y="589595"/>
              <a:ext cx="368498" cy="421529"/>
            </a:xfrm>
            <a:custGeom>
              <a:avLst/>
              <a:gdLst/>
              <a:ahLst/>
              <a:cxnLst/>
              <a:rect l="0" t="0" r="0" b="0"/>
              <a:pathLst>
                <a:path w="368498" h="421529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19152"/>
                  </a:lnTo>
                  <a:lnTo>
                    <a:pt x="20349" y="277169"/>
                  </a:lnTo>
                  <a:lnTo>
                    <a:pt x="20847" y="327399"/>
                  </a:lnTo>
                  <a:lnTo>
                    <a:pt x="26605" y="385596"/>
                  </a:lnTo>
                  <a:lnTo>
                    <a:pt x="24520" y="419967"/>
                  </a:lnTo>
                  <a:lnTo>
                    <a:pt x="23366" y="421528"/>
                  </a:lnTo>
                  <a:lnTo>
                    <a:pt x="22083" y="407665"/>
                  </a:lnTo>
                  <a:lnTo>
                    <a:pt x="32645" y="354462"/>
                  </a:lnTo>
                  <a:lnTo>
                    <a:pt x="50442" y="296893"/>
                  </a:lnTo>
                  <a:lnTo>
                    <a:pt x="61803" y="279741"/>
                  </a:lnTo>
                  <a:lnTo>
                    <a:pt x="77771" y="267439"/>
                  </a:lnTo>
                  <a:lnTo>
                    <a:pt x="86942" y="262521"/>
                  </a:lnTo>
                  <a:lnTo>
                    <a:pt x="95396" y="262752"/>
                  </a:lnTo>
                  <a:lnTo>
                    <a:pt x="103372" y="266415"/>
                  </a:lnTo>
                  <a:lnTo>
                    <a:pt x="125775" y="288338"/>
                  </a:lnTo>
                  <a:lnTo>
                    <a:pt x="144111" y="317061"/>
                  </a:lnTo>
                  <a:lnTo>
                    <a:pt x="160787" y="363797"/>
                  </a:lnTo>
                  <a:lnTo>
                    <a:pt x="166941" y="408730"/>
                  </a:lnTo>
                  <a:lnTo>
                    <a:pt x="167446" y="407018"/>
                  </a:lnTo>
                  <a:lnTo>
                    <a:pt x="173846" y="376237"/>
                  </a:lnTo>
                  <a:lnTo>
                    <a:pt x="188640" y="352204"/>
                  </a:lnTo>
                  <a:lnTo>
                    <a:pt x="213431" y="330265"/>
                  </a:lnTo>
                  <a:lnTo>
                    <a:pt x="273992" y="296877"/>
                  </a:lnTo>
                  <a:lnTo>
                    <a:pt x="299811" y="276827"/>
                  </a:lnTo>
                  <a:lnTo>
                    <a:pt x="316690" y="250479"/>
                  </a:lnTo>
                  <a:lnTo>
                    <a:pt x="318956" y="230647"/>
                  </a:lnTo>
                  <a:lnTo>
                    <a:pt x="317922" y="220445"/>
                  </a:lnTo>
                  <a:lnTo>
                    <a:pt x="313723" y="212474"/>
                  </a:lnTo>
                  <a:lnTo>
                    <a:pt x="299700" y="200498"/>
                  </a:lnTo>
                  <a:lnTo>
                    <a:pt x="291047" y="198006"/>
                  </a:lnTo>
                  <a:lnTo>
                    <a:pt x="272074" y="198357"/>
                  </a:lnTo>
                  <a:lnTo>
                    <a:pt x="255063" y="208652"/>
                  </a:lnTo>
                  <a:lnTo>
                    <a:pt x="232332" y="237298"/>
                  </a:lnTo>
                  <a:lnTo>
                    <a:pt x="220242" y="262224"/>
                  </a:lnTo>
                  <a:lnTo>
                    <a:pt x="214605" y="301394"/>
                  </a:lnTo>
                  <a:lnTo>
                    <a:pt x="225601" y="357451"/>
                  </a:lnTo>
                  <a:lnTo>
                    <a:pt x="241020" y="383812"/>
                  </a:lnTo>
                  <a:lnTo>
                    <a:pt x="256858" y="395971"/>
                  </a:lnTo>
                  <a:lnTo>
                    <a:pt x="265995" y="400851"/>
                  </a:lnTo>
                  <a:lnTo>
                    <a:pt x="285506" y="403154"/>
                  </a:lnTo>
                  <a:lnTo>
                    <a:pt x="335905" y="392082"/>
                  </a:lnTo>
                  <a:lnTo>
                    <a:pt x="36849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1438" y="816089"/>
              <a:ext cx="170054" cy="390986"/>
            </a:xfrm>
            <a:custGeom>
              <a:avLst/>
              <a:gdLst/>
              <a:ahLst/>
              <a:cxnLst/>
              <a:rect l="0" t="0" r="0" b="0"/>
              <a:pathLst>
                <a:path w="170054" h="390986">
                  <a:moveTo>
                    <a:pt x="8334" y="120947"/>
                  </a:moveTo>
                  <a:lnTo>
                    <a:pt x="0" y="169878"/>
                  </a:lnTo>
                  <a:lnTo>
                    <a:pt x="1575" y="217723"/>
                  </a:lnTo>
                  <a:lnTo>
                    <a:pt x="6331" y="268944"/>
                  </a:lnTo>
                  <a:lnTo>
                    <a:pt x="10860" y="321166"/>
                  </a:lnTo>
                  <a:lnTo>
                    <a:pt x="16491" y="370564"/>
                  </a:lnTo>
                  <a:lnTo>
                    <a:pt x="16638" y="390985"/>
                  </a:lnTo>
                  <a:lnTo>
                    <a:pt x="15040" y="389880"/>
                  </a:lnTo>
                  <a:lnTo>
                    <a:pt x="11314" y="376173"/>
                  </a:lnTo>
                  <a:lnTo>
                    <a:pt x="8922" y="326126"/>
                  </a:lnTo>
                  <a:lnTo>
                    <a:pt x="8450" y="265851"/>
                  </a:lnTo>
                  <a:lnTo>
                    <a:pt x="8368" y="217434"/>
                  </a:lnTo>
                  <a:lnTo>
                    <a:pt x="9510" y="157077"/>
                  </a:lnTo>
                  <a:lnTo>
                    <a:pt x="19788" y="100094"/>
                  </a:lnTo>
                  <a:lnTo>
                    <a:pt x="33083" y="43778"/>
                  </a:lnTo>
                  <a:lnTo>
                    <a:pt x="49072" y="12814"/>
                  </a:lnTo>
                  <a:lnTo>
                    <a:pt x="57719" y="6744"/>
                  </a:lnTo>
                  <a:lnTo>
                    <a:pt x="79806" y="0"/>
                  </a:lnTo>
                  <a:lnTo>
                    <a:pt x="89907" y="541"/>
                  </a:lnTo>
                  <a:lnTo>
                    <a:pt x="116472" y="12482"/>
                  </a:lnTo>
                  <a:lnTo>
                    <a:pt x="135944" y="24387"/>
                  </a:lnTo>
                  <a:lnTo>
                    <a:pt x="150057" y="40597"/>
                  </a:lnTo>
                  <a:lnTo>
                    <a:pt x="168650" y="79599"/>
                  </a:lnTo>
                  <a:lnTo>
                    <a:pt x="170053" y="103350"/>
                  </a:lnTo>
                  <a:lnTo>
                    <a:pt x="165607" y="127164"/>
                  </a:lnTo>
                  <a:lnTo>
                    <a:pt x="155832" y="145547"/>
                  </a:lnTo>
                  <a:lnTo>
                    <a:pt x="147610" y="151385"/>
                  </a:lnTo>
                  <a:lnTo>
                    <a:pt x="125996" y="157871"/>
                  </a:lnTo>
                  <a:lnTo>
                    <a:pt x="69654" y="162378"/>
                  </a:lnTo>
                  <a:lnTo>
                    <a:pt x="50448" y="163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21927" y="58959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9065" y="162900"/>
                  </a:lnTo>
                  <a:lnTo>
                    <a:pt x="10095" y="211394"/>
                  </a:lnTo>
                  <a:lnTo>
                    <a:pt x="10400" y="260987"/>
                  </a:lnTo>
                  <a:lnTo>
                    <a:pt x="10490" y="312726"/>
                  </a:lnTo>
                  <a:lnTo>
                    <a:pt x="11691" y="37303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28472" y="852915"/>
              <a:ext cx="177726" cy="169619"/>
            </a:xfrm>
            <a:custGeom>
              <a:avLst/>
              <a:gdLst/>
              <a:ahLst/>
              <a:cxnLst/>
              <a:rect l="0" t="0" r="0" b="0"/>
              <a:pathLst>
                <a:path w="177726" h="169619">
                  <a:moveTo>
                    <a:pt x="82968" y="84121"/>
                  </a:moveTo>
                  <a:lnTo>
                    <a:pt x="91302" y="46643"/>
                  </a:lnTo>
                  <a:lnTo>
                    <a:pt x="92033" y="34569"/>
                  </a:lnTo>
                  <a:lnTo>
                    <a:pt x="86607" y="14914"/>
                  </a:lnTo>
                  <a:lnTo>
                    <a:pt x="81885" y="6398"/>
                  </a:lnTo>
                  <a:lnTo>
                    <a:pt x="75227" y="1890"/>
                  </a:lnTo>
                  <a:lnTo>
                    <a:pt x="58471" y="0"/>
                  </a:lnTo>
                  <a:lnTo>
                    <a:pt x="42444" y="6180"/>
                  </a:lnTo>
                  <a:lnTo>
                    <a:pt x="27523" y="17895"/>
                  </a:lnTo>
                  <a:lnTo>
                    <a:pt x="13092" y="34800"/>
                  </a:lnTo>
                  <a:lnTo>
                    <a:pt x="5119" y="60251"/>
                  </a:lnTo>
                  <a:lnTo>
                    <a:pt x="0" y="118660"/>
                  </a:lnTo>
                  <a:lnTo>
                    <a:pt x="5539" y="140806"/>
                  </a:lnTo>
                  <a:lnTo>
                    <a:pt x="10292" y="149987"/>
                  </a:lnTo>
                  <a:lnTo>
                    <a:pt x="24931" y="163307"/>
                  </a:lnTo>
                  <a:lnTo>
                    <a:pt x="33748" y="168497"/>
                  </a:lnTo>
                  <a:lnTo>
                    <a:pt x="41966" y="169618"/>
                  </a:lnTo>
                  <a:lnTo>
                    <a:pt x="57336" y="164623"/>
                  </a:lnTo>
                  <a:lnTo>
                    <a:pt x="79143" y="148658"/>
                  </a:lnTo>
                  <a:lnTo>
                    <a:pt x="90236" y="129571"/>
                  </a:lnTo>
                  <a:lnTo>
                    <a:pt x="108275" y="81051"/>
                  </a:lnTo>
                  <a:lnTo>
                    <a:pt x="104816" y="114522"/>
                  </a:lnTo>
                  <a:lnTo>
                    <a:pt x="110616" y="133118"/>
                  </a:lnTo>
                  <a:lnTo>
                    <a:pt x="133403" y="164119"/>
                  </a:lnTo>
                  <a:lnTo>
                    <a:pt x="141158" y="167869"/>
                  </a:lnTo>
                  <a:lnTo>
                    <a:pt x="177725" y="168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40635" y="848895"/>
              <a:ext cx="301088" cy="193981"/>
            </a:xfrm>
            <a:custGeom>
              <a:avLst/>
              <a:gdLst/>
              <a:ahLst/>
              <a:cxnLst/>
              <a:rect l="0" t="0" r="0" b="0"/>
              <a:pathLst>
                <a:path w="301088" h="193981">
                  <a:moveTo>
                    <a:pt x="112961" y="24970"/>
                  </a:moveTo>
                  <a:lnTo>
                    <a:pt x="94980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39777" y="4513"/>
                  </a:lnTo>
                  <a:lnTo>
                    <a:pt x="23503" y="14318"/>
                  </a:lnTo>
                  <a:lnTo>
                    <a:pt x="11591" y="29595"/>
                  </a:lnTo>
                  <a:lnTo>
                    <a:pt x="6776" y="38581"/>
                  </a:lnTo>
                  <a:lnTo>
                    <a:pt x="0" y="79176"/>
                  </a:lnTo>
                  <a:lnTo>
                    <a:pt x="3582" y="117070"/>
                  </a:lnTo>
                  <a:lnTo>
                    <a:pt x="15215" y="136483"/>
                  </a:lnTo>
                  <a:lnTo>
                    <a:pt x="32083" y="151740"/>
                  </a:lnTo>
                  <a:lnTo>
                    <a:pt x="51279" y="162421"/>
                  </a:lnTo>
                  <a:lnTo>
                    <a:pt x="71509" y="164828"/>
                  </a:lnTo>
                  <a:lnTo>
                    <a:pt x="92198" y="160828"/>
                  </a:lnTo>
                  <a:lnTo>
                    <a:pt x="122406" y="145423"/>
                  </a:lnTo>
                  <a:lnTo>
                    <a:pt x="184196" y="106863"/>
                  </a:lnTo>
                  <a:lnTo>
                    <a:pt x="192036" y="100623"/>
                  </a:lnTo>
                  <a:lnTo>
                    <a:pt x="213226" y="96808"/>
                  </a:lnTo>
                  <a:lnTo>
                    <a:pt x="248344" y="94998"/>
                  </a:lnTo>
                  <a:lnTo>
                    <a:pt x="270227" y="88849"/>
                  </a:lnTo>
                  <a:lnTo>
                    <a:pt x="291651" y="78317"/>
                  </a:lnTo>
                  <a:lnTo>
                    <a:pt x="297599" y="69893"/>
                  </a:lnTo>
                  <a:lnTo>
                    <a:pt x="301087" y="48055"/>
                  </a:lnTo>
                  <a:lnTo>
                    <a:pt x="298040" y="38021"/>
                  </a:lnTo>
                  <a:lnTo>
                    <a:pt x="285295" y="20632"/>
                  </a:lnTo>
                  <a:lnTo>
                    <a:pt x="276983" y="17398"/>
                  </a:lnTo>
                  <a:lnTo>
                    <a:pt x="267932" y="17583"/>
                  </a:lnTo>
                  <a:lnTo>
                    <a:pt x="238427" y="29020"/>
                  </a:lnTo>
                  <a:lnTo>
                    <a:pt x="228190" y="34689"/>
                  </a:lnTo>
                  <a:lnTo>
                    <a:pt x="202605" y="65024"/>
                  </a:lnTo>
                  <a:lnTo>
                    <a:pt x="193747" y="90345"/>
                  </a:lnTo>
                  <a:lnTo>
                    <a:pt x="190980" y="116027"/>
                  </a:lnTo>
                  <a:lnTo>
                    <a:pt x="193649" y="139139"/>
                  </a:lnTo>
                  <a:lnTo>
                    <a:pt x="201855" y="157990"/>
                  </a:lnTo>
                  <a:lnTo>
                    <a:pt x="226186" y="189156"/>
                  </a:lnTo>
                  <a:lnTo>
                    <a:pt x="234068" y="192919"/>
                  </a:lnTo>
                  <a:lnTo>
                    <a:pt x="252184" y="193980"/>
                  </a:lnTo>
                  <a:lnTo>
                    <a:pt x="291945" y="18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97675" y="850146"/>
              <a:ext cx="177659" cy="228602"/>
            </a:xfrm>
            <a:custGeom>
              <a:avLst/>
              <a:gdLst/>
              <a:ahLst/>
              <a:cxnLst/>
              <a:rect l="0" t="0" r="0" b="0"/>
              <a:pathLst>
                <a:path w="177659" h="228602">
                  <a:moveTo>
                    <a:pt x="145475" y="23719"/>
                  </a:moveTo>
                  <a:lnTo>
                    <a:pt x="119088" y="8078"/>
                  </a:lnTo>
                  <a:lnTo>
                    <a:pt x="95923" y="0"/>
                  </a:lnTo>
                  <a:lnTo>
                    <a:pt x="56574" y="53"/>
                  </a:lnTo>
                  <a:lnTo>
                    <a:pt x="35383" y="7742"/>
                  </a:lnTo>
                  <a:lnTo>
                    <a:pt x="18167" y="20127"/>
                  </a:lnTo>
                  <a:lnTo>
                    <a:pt x="2716" y="37330"/>
                  </a:lnTo>
                  <a:lnTo>
                    <a:pt x="0" y="45661"/>
                  </a:lnTo>
                  <a:lnTo>
                    <a:pt x="528" y="53555"/>
                  </a:lnTo>
                  <a:lnTo>
                    <a:pt x="3220" y="61157"/>
                  </a:lnTo>
                  <a:lnTo>
                    <a:pt x="9694" y="67395"/>
                  </a:lnTo>
                  <a:lnTo>
                    <a:pt x="71717" y="93430"/>
                  </a:lnTo>
                  <a:lnTo>
                    <a:pt x="124410" y="116982"/>
                  </a:lnTo>
                  <a:lnTo>
                    <a:pt x="172934" y="157257"/>
                  </a:lnTo>
                  <a:lnTo>
                    <a:pt x="176649" y="166556"/>
                  </a:lnTo>
                  <a:lnTo>
                    <a:pt x="177658" y="189368"/>
                  </a:lnTo>
                  <a:lnTo>
                    <a:pt x="173949" y="199662"/>
                  </a:lnTo>
                  <a:lnTo>
                    <a:pt x="160470" y="217339"/>
                  </a:lnTo>
                  <a:lnTo>
                    <a:pt x="136541" y="226756"/>
                  </a:lnTo>
                  <a:lnTo>
                    <a:pt x="108749" y="228601"/>
                  </a:lnTo>
                  <a:lnTo>
                    <a:pt x="51428" y="210129"/>
                  </a:lnTo>
                  <a:lnTo>
                    <a:pt x="19133" y="202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97293" y="2058716"/>
            <a:ext cx="3807634" cy="473783"/>
            <a:chOff x="597293" y="2058716"/>
            <a:chExt cx="3807634" cy="473783"/>
          </a:xfrm>
        </p:grpSpPr>
        <p:sp>
          <p:nvSpPr>
            <p:cNvPr id="20" name="Freeform 19"/>
            <p:cNvSpPr/>
            <p:nvPr/>
          </p:nvSpPr>
          <p:spPr>
            <a:xfrm>
              <a:off x="597293" y="2100830"/>
              <a:ext cx="196359" cy="412761"/>
            </a:xfrm>
            <a:custGeom>
              <a:avLst/>
              <a:gdLst/>
              <a:ahLst/>
              <a:cxnLst/>
              <a:rect l="0" t="0" r="0" b="0"/>
              <a:pathLst>
                <a:path w="196359" h="412761">
                  <a:moveTo>
                    <a:pt x="48959" y="0"/>
                  </a:moveTo>
                  <a:lnTo>
                    <a:pt x="32170" y="62280"/>
                  </a:lnTo>
                  <a:lnTo>
                    <a:pt x="22875" y="124607"/>
                  </a:lnTo>
                  <a:lnTo>
                    <a:pt x="21041" y="127525"/>
                  </a:lnTo>
                  <a:lnTo>
                    <a:pt x="19818" y="124791"/>
                  </a:lnTo>
                  <a:lnTo>
                    <a:pt x="19630" y="110444"/>
                  </a:lnTo>
                  <a:lnTo>
                    <a:pt x="32171" y="56874"/>
                  </a:lnTo>
                  <a:lnTo>
                    <a:pt x="47754" y="22311"/>
                  </a:lnTo>
                  <a:lnTo>
                    <a:pt x="56344" y="16043"/>
                  </a:lnTo>
                  <a:lnTo>
                    <a:pt x="78368" y="12199"/>
                  </a:lnTo>
                  <a:lnTo>
                    <a:pt x="87282" y="15152"/>
                  </a:lnTo>
                  <a:lnTo>
                    <a:pt x="94395" y="20630"/>
                  </a:lnTo>
                  <a:lnTo>
                    <a:pt x="130359" y="66253"/>
                  </a:lnTo>
                  <a:lnTo>
                    <a:pt x="137779" y="89107"/>
                  </a:lnTo>
                  <a:lnTo>
                    <a:pt x="141956" y="139096"/>
                  </a:lnTo>
                  <a:lnTo>
                    <a:pt x="140248" y="199094"/>
                  </a:lnTo>
                  <a:lnTo>
                    <a:pt x="128993" y="261595"/>
                  </a:lnTo>
                  <a:lnTo>
                    <a:pt x="121570" y="321861"/>
                  </a:lnTo>
                  <a:lnTo>
                    <a:pt x="100000" y="375706"/>
                  </a:lnTo>
                  <a:lnTo>
                    <a:pt x="85682" y="396267"/>
                  </a:lnTo>
                  <a:lnTo>
                    <a:pt x="67620" y="409305"/>
                  </a:lnTo>
                  <a:lnTo>
                    <a:pt x="44774" y="412760"/>
                  </a:lnTo>
                  <a:lnTo>
                    <a:pt x="32131" y="412044"/>
                  </a:lnTo>
                  <a:lnTo>
                    <a:pt x="22533" y="406887"/>
                  </a:lnTo>
                  <a:lnTo>
                    <a:pt x="8748" y="388679"/>
                  </a:lnTo>
                  <a:lnTo>
                    <a:pt x="0" y="352120"/>
                  </a:lnTo>
                  <a:lnTo>
                    <a:pt x="4193" y="331583"/>
                  </a:lnTo>
                  <a:lnTo>
                    <a:pt x="8586" y="322830"/>
                  </a:lnTo>
                  <a:lnTo>
                    <a:pt x="16195" y="316996"/>
                  </a:lnTo>
                  <a:lnTo>
                    <a:pt x="37127" y="310513"/>
                  </a:lnTo>
                  <a:lnTo>
                    <a:pt x="69630" y="312452"/>
                  </a:lnTo>
                  <a:lnTo>
                    <a:pt x="87782" y="320581"/>
                  </a:lnTo>
                  <a:lnTo>
                    <a:pt x="144351" y="355264"/>
                  </a:lnTo>
                  <a:lnTo>
                    <a:pt x="172370" y="364576"/>
                  </a:lnTo>
                  <a:lnTo>
                    <a:pt x="1963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77879" y="24166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32968" y="2133716"/>
              <a:ext cx="217384" cy="342047"/>
            </a:xfrm>
            <a:custGeom>
              <a:avLst/>
              <a:gdLst/>
              <a:ahLst/>
              <a:cxnLst/>
              <a:rect l="0" t="0" r="0" b="0"/>
              <a:pathLst>
                <a:path w="217384" h="342047">
                  <a:moveTo>
                    <a:pt x="129222" y="30285"/>
                  </a:moveTo>
                  <a:lnTo>
                    <a:pt x="118043" y="13517"/>
                  </a:lnTo>
                  <a:lnTo>
                    <a:pt x="110071" y="8578"/>
                  </a:lnTo>
                  <a:lnTo>
                    <a:pt x="76494" y="1626"/>
                  </a:lnTo>
                  <a:lnTo>
                    <a:pt x="50415" y="0"/>
                  </a:lnTo>
                  <a:lnTo>
                    <a:pt x="29466" y="5516"/>
                  </a:lnTo>
                  <a:lnTo>
                    <a:pt x="20604" y="10263"/>
                  </a:lnTo>
                  <a:lnTo>
                    <a:pt x="7638" y="24896"/>
                  </a:lnTo>
                  <a:lnTo>
                    <a:pt x="2542" y="33711"/>
                  </a:lnTo>
                  <a:lnTo>
                    <a:pt x="0" y="55984"/>
                  </a:lnTo>
                  <a:lnTo>
                    <a:pt x="7900" y="102822"/>
                  </a:lnTo>
                  <a:lnTo>
                    <a:pt x="13246" y="111398"/>
                  </a:lnTo>
                  <a:lnTo>
                    <a:pt x="28544" y="124047"/>
                  </a:lnTo>
                  <a:lnTo>
                    <a:pt x="85519" y="137172"/>
                  </a:lnTo>
                  <a:lnTo>
                    <a:pt x="139541" y="153328"/>
                  </a:lnTo>
                  <a:lnTo>
                    <a:pt x="170104" y="164878"/>
                  </a:lnTo>
                  <a:lnTo>
                    <a:pt x="186776" y="176282"/>
                  </a:lnTo>
                  <a:lnTo>
                    <a:pt x="198865" y="195388"/>
                  </a:lnTo>
                  <a:lnTo>
                    <a:pt x="216158" y="245781"/>
                  </a:lnTo>
                  <a:lnTo>
                    <a:pt x="217383" y="269951"/>
                  </a:lnTo>
                  <a:lnTo>
                    <a:pt x="212858" y="291221"/>
                  </a:lnTo>
                  <a:lnTo>
                    <a:pt x="197157" y="316349"/>
                  </a:lnTo>
                  <a:lnTo>
                    <a:pt x="184371" y="331340"/>
                  </a:lnTo>
                  <a:lnTo>
                    <a:pt x="164651" y="339562"/>
                  </a:lnTo>
                  <a:lnTo>
                    <a:pt x="140289" y="342046"/>
                  </a:lnTo>
                  <a:lnTo>
                    <a:pt x="101435" y="335698"/>
                  </a:lnTo>
                  <a:lnTo>
                    <a:pt x="68346" y="319519"/>
                  </a:lnTo>
                  <a:lnTo>
                    <a:pt x="43204" y="298738"/>
                  </a:lnTo>
                  <a:lnTo>
                    <a:pt x="2880" y="240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93817" y="213241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7235" y="185001"/>
                  </a:lnTo>
                  <a:lnTo>
                    <a:pt x="12997" y="238838"/>
                  </a:lnTo>
                  <a:lnTo>
                    <a:pt x="20349" y="300890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09589" y="2258757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2" y="3120"/>
                  </a:lnTo>
                  <a:lnTo>
                    <a:pt x="76916" y="17958"/>
                  </a:lnTo>
                  <a:lnTo>
                    <a:pt x="3222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10875" y="2300979"/>
              <a:ext cx="188269" cy="171637"/>
            </a:xfrm>
            <a:custGeom>
              <a:avLst/>
              <a:gdLst/>
              <a:ahLst/>
              <a:cxnLst/>
              <a:rect l="0" t="0" r="0" b="0"/>
              <a:pathLst>
                <a:path w="188269" h="171637">
                  <a:moveTo>
                    <a:pt x="82983" y="84120"/>
                  </a:moveTo>
                  <a:lnTo>
                    <a:pt x="88572" y="67352"/>
                  </a:lnTo>
                  <a:lnTo>
                    <a:pt x="86459" y="34568"/>
                  </a:lnTo>
                  <a:lnTo>
                    <a:pt x="78289" y="14914"/>
                  </a:lnTo>
                  <a:lnTo>
                    <a:pt x="72834" y="6397"/>
                  </a:lnTo>
                  <a:lnTo>
                    <a:pt x="65689" y="1889"/>
                  </a:lnTo>
                  <a:lnTo>
                    <a:pt x="48391" y="0"/>
                  </a:lnTo>
                  <a:lnTo>
                    <a:pt x="32124" y="6179"/>
                  </a:lnTo>
                  <a:lnTo>
                    <a:pt x="24510" y="11102"/>
                  </a:lnTo>
                  <a:lnTo>
                    <a:pt x="12931" y="25931"/>
                  </a:lnTo>
                  <a:lnTo>
                    <a:pt x="5056" y="45390"/>
                  </a:lnTo>
                  <a:lnTo>
                    <a:pt x="0" y="96010"/>
                  </a:lnTo>
                  <a:lnTo>
                    <a:pt x="1648" y="122160"/>
                  </a:lnTo>
                  <a:lnTo>
                    <a:pt x="10179" y="145480"/>
                  </a:lnTo>
                  <a:lnTo>
                    <a:pt x="24889" y="161304"/>
                  </a:lnTo>
                  <a:lnTo>
                    <a:pt x="33726" y="167162"/>
                  </a:lnTo>
                  <a:lnTo>
                    <a:pt x="41956" y="168727"/>
                  </a:lnTo>
                  <a:lnTo>
                    <a:pt x="49782" y="167431"/>
                  </a:lnTo>
                  <a:lnTo>
                    <a:pt x="57340" y="164227"/>
                  </a:lnTo>
                  <a:lnTo>
                    <a:pt x="68856" y="151309"/>
                  </a:lnTo>
                  <a:lnTo>
                    <a:pt x="85782" y="114419"/>
                  </a:lnTo>
                  <a:lnTo>
                    <a:pt x="90698" y="110169"/>
                  </a:lnTo>
                  <a:lnTo>
                    <a:pt x="96315" y="109675"/>
                  </a:lnTo>
                  <a:lnTo>
                    <a:pt x="102400" y="111685"/>
                  </a:lnTo>
                  <a:lnTo>
                    <a:pt x="112280" y="123277"/>
                  </a:lnTo>
                  <a:lnTo>
                    <a:pt x="133744" y="153726"/>
                  </a:lnTo>
                  <a:lnTo>
                    <a:pt x="159245" y="169605"/>
                  </a:lnTo>
                  <a:lnTo>
                    <a:pt x="166579" y="171526"/>
                  </a:lnTo>
                  <a:lnTo>
                    <a:pt x="172639" y="171636"/>
                  </a:lnTo>
                  <a:lnTo>
                    <a:pt x="188268" y="168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20200" y="2297800"/>
              <a:ext cx="136872" cy="150944"/>
            </a:xfrm>
            <a:custGeom>
              <a:avLst/>
              <a:gdLst/>
              <a:ahLst/>
              <a:cxnLst/>
              <a:rect l="0" t="0" r="0" b="0"/>
              <a:pathLst>
                <a:path w="136872" h="150944">
                  <a:moveTo>
                    <a:pt x="0" y="87299"/>
                  </a:moveTo>
                  <a:lnTo>
                    <a:pt x="14654" y="145916"/>
                  </a:lnTo>
                  <a:lnTo>
                    <a:pt x="14449" y="150943"/>
                  </a:lnTo>
                  <a:lnTo>
                    <a:pt x="11972" y="150786"/>
                  </a:lnTo>
                  <a:lnTo>
                    <a:pt x="7982" y="147171"/>
                  </a:lnTo>
                  <a:lnTo>
                    <a:pt x="6667" y="127557"/>
                  </a:lnTo>
                  <a:lnTo>
                    <a:pt x="18426" y="67384"/>
                  </a:lnTo>
                  <a:lnTo>
                    <a:pt x="24957" y="45693"/>
                  </a:lnTo>
                  <a:lnTo>
                    <a:pt x="37998" y="27473"/>
                  </a:lnTo>
                  <a:lnTo>
                    <a:pt x="55493" y="12747"/>
                  </a:lnTo>
                  <a:lnTo>
                    <a:pt x="74966" y="2302"/>
                  </a:lnTo>
                  <a:lnTo>
                    <a:pt x="95319" y="0"/>
                  </a:lnTo>
                  <a:lnTo>
                    <a:pt x="136871" y="3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41949" y="2121887"/>
              <a:ext cx="20407" cy="326384"/>
            </a:xfrm>
            <a:custGeom>
              <a:avLst/>
              <a:gdLst/>
              <a:ahLst/>
              <a:cxnLst/>
              <a:rect l="0" t="0" r="0" b="0"/>
              <a:pathLst>
                <a:path w="20407" h="326384">
                  <a:moveTo>
                    <a:pt x="9878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2662" y="156330"/>
                  </a:lnTo>
                  <a:lnTo>
                    <a:pt x="10859" y="210097"/>
                  </a:lnTo>
                  <a:lnTo>
                    <a:pt x="17578" y="259952"/>
                  </a:lnTo>
                  <a:lnTo>
                    <a:pt x="19568" y="298121"/>
                  </a:lnTo>
                  <a:lnTo>
                    <a:pt x="2040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88656" y="2258757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5589"/>
                  </a:lnTo>
                  <a:lnTo>
                    <a:pt x="63771" y="21331"/>
                  </a:lnTo>
                  <a:lnTo>
                    <a:pt x="3176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32672" y="2309322"/>
              <a:ext cx="208752" cy="174283"/>
            </a:xfrm>
            <a:custGeom>
              <a:avLst/>
              <a:gdLst/>
              <a:ahLst/>
              <a:cxnLst/>
              <a:rect l="0" t="0" r="0" b="0"/>
              <a:pathLst>
                <a:path w="208752" h="174283">
                  <a:moveTo>
                    <a:pt x="113995" y="54720"/>
                  </a:moveTo>
                  <a:lnTo>
                    <a:pt x="104419" y="30673"/>
                  </a:lnTo>
                  <a:lnTo>
                    <a:pt x="93751" y="16347"/>
                  </a:lnTo>
                  <a:lnTo>
                    <a:pt x="69002" y="716"/>
                  </a:lnTo>
                  <a:lnTo>
                    <a:pt x="60603" y="0"/>
                  </a:lnTo>
                  <a:lnTo>
                    <a:pt x="45032" y="5444"/>
                  </a:lnTo>
                  <a:lnTo>
                    <a:pt x="23111" y="21662"/>
                  </a:lnTo>
                  <a:lnTo>
                    <a:pt x="7387" y="46875"/>
                  </a:lnTo>
                  <a:lnTo>
                    <a:pt x="0" y="95241"/>
                  </a:lnTo>
                  <a:lnTo>
                    <a:pt x="1060" y="134837"/>
                  </a:lnTo>
                  <a:lnTo>
                    <a:pt x="9599" y="158178"/>
                  </a:lnTo>
                  <a:lnTo>
                    <a:pt x="17491" y="165806"/>
                  </a:lnTo>
                  <a:lnTo>
                    <a:pt x="38739" y="174282"/>
                  </a:lnTo>
                  <a:lnTo>
                    <a:pt x="48616" y="173032"/>
                  </a:lnTo>
                  <a:lnTo>
                    <a:pt x="65830" y="162286"/>
                  </a:lnTo>
                  <a:lnTo>
                    <a:pt x="88675" y="142094"/>
                  </a:lnTo>
                  <a:lnTo>
                    <a:pt x="104673" y="115704"/>
                  </a:lnTo>
                  <a:lnTo>
                    <a:pt x="113323" y="75128"/>
                  </a:lnTo>
                  <a:lnTo>
                    <a:pt x="115887" y="75345"/>
                  </a:lnTo>
                  <a:lnTo>
                    <a:pt x="121854" y="84943"/>
                  </a:lnTo>
                  <a:lnTo>
                    <a:pt x="138337" y="116582"/>
                  </a:lnTo>
                  <a:lnTo>
                    <a:pt x="160202" y="138560"/>
                  </a:lnTo>
                  <a:lnTo>
                    <a:pt x="177815" y="150474"/>
                  </a:lnTo>
                  <a:lnTo>
                    <a:pt x="208751" y="160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73009" y="2058716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8333" y="207021"/>
                  </a:lnTo>
                  <a:lnTo>
                    <a:pt x="12997" y="259041"/>
                  </a:lnTo>
                  <a:lnTo>
                    <a:pt x="25054" y="31854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67723" y="222717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6" y="17958"/>
                  </a:lnTo>
                  <a:lnTo>
                    <a:pt x="104118" y="28547"/>
                  </a:lnTo>
                  <a:lnTo>
                    <a:pt x="48903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04677" y="2079773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0" y="0"/>
                  </a:moveTo>
                  <a:lnTo>
                    <a:pt x="0" y="60383"/>
                  </a:lnTo>
                  <a:lnTo>
                    <a:pt x="5589" y="121631"/>
                  </a:lnTo>
                  <a:lnTo>
                    <a:pt x="10722" y="174761"/>
                  </a:lnTo>
                  <a:lnTo>
                    <a:pt x="21788" y="229623"/>
                  </a:lnTo>
                  <a:lnTo>
                    <a:pt x="35239" y="290242"/>
                  </a:lnTo>
                  <a:lnTo>
                    <a:pt x="41925" y="350483"/>
                  </a:lnTo>
                  <a:lnTo>
                    <a:pt x="50179" y="398604"/>
                  </a:lnTo>
                  <a:lnTo>
                    <a:pt x="5264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88863" y="2305810"/>
              <a:ext cx="252685" cy="26648"/>
            </a:xfrm>
            <a:custGeom>
              <a:avLst/>
              <a:gdLst/>
              <a:ahLst/>
              <a:cxnLst/>
              <a:rect l="0" t="0" r="0" b="0"/>
              <a:pathLst>
                <a:path w="252685" h="26648">
                  <a:moveTo>
                    <a:pt x="252684" y="5590"/>
                  </a:moveTo>
                  <a:lnTo>
                    <a:pt x="235917" y="0"/>
                  </a:lnTo>
                  <a:lnTo>
                    <a:pt x="177239" y="4045"/>
                  </a:lnTo>
                  <a:lnTo>
                    <a:pt x="122488" y="5284"/>
                  </a:lnTo>
                  <a:lnTo>
                    <a:pt x="67783" y="13935"/>
                  </a:lnTo>
                  <a:lnTo>
                    <a:pt x="25088" y="23789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41547" y="2069244"/>
              <a:ext cx="284271" cy="438033"/>
            </a:xfrm>
            <a:custGeom>
              <a:avLst/>
              <a:gdLst/>
              <a:ahLst/>
              <a:cxnLst/>
              <a:rect l="0" t="0" r="0" b="0"/>
              <a:pathLst>
                <a:path w="284271" h="438033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5" y="152805"/>
                  </a:lnTo>
                  <a:lnTo>
                    <a:pt x="15684" y="212172"/>
                  </a:lnTo>
                  <a:lnTo>
                    <a:pt x="19466" y="274216"/>
                  </a:lnTo>
                  <a:lnTo>
                    <a:pt x="26175" y="325874"/>
                  </a:lnTo>
                  <a:lnTo>
                    <a:pt x="29982" y="370816"/>
                  </a:lnTo>
                  <a:lnTo>
                    <a:pt x="28177" y="378232"/>
                  </a:lnTo>
                  <a:lnTo>
                    <a:pt x="24634" y="380836"/>
                  </a:lnTo>
                  <a:lnTo>
                    <a:pt x="19933" y="380233"/>
                  </a:lnTo>
                  <a:lnTo>
                    <a:pt x="17968" y="376321"/>
                  </a:lnTo>
                  <a:lnTo>
                    <a:pt x="21802" y="317986"/>
                  </a:lnTo>
                  <a:lnTo>
                    <a:pt x="26457" y="295745"/>
                  </a:lnTo>
                  <a:lnTo>
                    <a:pt x="31676" y="287241"/>
                  </a:lnTo>
                  <a:lnTo>
                    <a:pt x="46834" y="274672"/>
                  </a:lnTo>
                  <a:lnTo>
                    <a:pt x="68389" y="271425"/>
                  </a:lnTo>
                  <a:lnTo>
                    <a:pt x="80687" y="272197"/>
                  </a:lnTo>
                  <a:lnTo>
                    <a:pt x="91226" y="277391"/>
                  </a:lnTo>
                  <a:lnTo>
                    <a:pt x="109175" y="295640"/>
                  </a:lnTo>
                  <a:lnTo>
                    <a:pt x="135534" y="347551"/>
                  </a:lnTo>
                  <a:lnTo>
                    <a:pt x="143884" y="382179"/>
                  </a:lnTo>
                  <a:lnTo>
                    <a:pt x="144667" y="400314"/>
                  </a:lnTo>
                  <a:lnTo>
                    <a:pt x="143238" y="400237"/>
                  </a:lnTo>
                  <a:lnTo>
                    <a:pt x="141116" y="396676"/>
                  </a:lnTo>
                  <a:lnTo>
                    <a:pt x="141877" y="383361"/>
                  </a:lnTo>
                  <a:lnTo>
                    <a:pt x="147285" y="366915"/>
                  </a:lnTo>
                  <a:lnTo>
                    <a:pt x="176384" y="330147"/>
                  </a:lnTo>
                  <a:lnTo>
                    <a:pt x="234214" y="290328"/>
                  </a:lnTo>
                  <a:lnTo>
                    <a:pt x="270110" y="256067"/>
                  </a:lnTo>
                  <a:lnTo>
                    <a:pt x="273660" y="247920"/>
                  </a:lnTo>
                  <a:lnTo>
                    <a:pt x="274485" y="229510"/>
                  </a:lnTo>
                  <a:lnTo>
                    <a:pt x="270728" y="222027"/>
                  </a:lnTo>
                  <a:lnTo>
                    <a:pt x="257194" y="210593"/>
                  </a:lnTo>
                  <a:lnTo>
                    <a:pt x="236361" y="207850"/>
                  </a:lnTo>
                  <a:lnTo>
                    <a:pt x="224255" y="208757"/>
                  </a:lnTo>
                  <a:lnTo>
                    <a:pt x="204564" y="219123"/>
                  </a:lnTo>
                  <a:lnTo>
                    <a:pt x="172859" y="254374"/>
                  </a:lnTo>
                  <a:lnTo>
                    <a:pt x="156763" y="295949"/>
                  </a:lnTo>
                  <a:lnTo>
                    <a:pt x="154681" y="322216"/>
                  </a:lnTo>
                  <a:lnTo>
                    <a:pt x="159840" y="384543"/>
                  </a:lnTo>
                  <a:lnTo>
                    <a:pt x="174612" y="411596"/>
                  </a:lnTo>
                  <a:lnTo>
                    <a:pt x="187180" y="427037"/>
                  </a:lnTo>
                  <a:lnTo>
                    <a:pt x="209923" y="435459"/>
                  </a:lnTo>
                  <a:lnTo>
                    <a:pt x="237189" y="438032"/>
                  </a:lnTo>
                  <a:lnTo>
                    <a:pt x="28427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67972" y="2121887"/>
              <a:ext cx="169208" cy="410612"/>
            </a:xfrm>
            <a:custGeom>
              <a:avLst/>
              <a:gdLst/>
              <a:ahLst/>
              <a:cxnLst/>
              <a:rect l="0" t="0" r="0" b="0"/>
              <a:pathLst>
                <a:path w="169208" h="410612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9908"/>
                  </a:lnTo>
                  <a:lnTo>
                    <a:pt x="3120" y="221685"/>
                  </a:lnTo>
                  <a:lnTo>
                    <a:pt x="8334" y="278204"/>
                  </a:lnTo>
                  <a:lnTo>
                    <a:pt x="9878" y="327705"/>
                  </a:lnTo>
                  <a:lnTo>
                    <a:pt x="11409" y="351537"/>
                  </a:lnTo>
                  <a:lnTo>
                    <a:pt x="13456" y="351341"/>
                  </a:lnTo>
                  <a:lnTo>
                    <a:pt x="25044" y="334948"/>
                  </a:lnTo>
                  <a:lnTo>
                    <a:pt x="38037" y="323171"/>
                  </a:lnTo>
                  <a:lnTo>
                    <a:pt x="95323" y="297471"/>
                  </a:lnTo>
                  <a:lnTo>
                    <a:pt x="147474" y="266149"/>
                  </a:lnTo>
                  <a:lnTo>
                    <a:pt x="162250" y="249310"/>
                  </a:lnTo>
                  <a:lnTo>
                    <a:pt x="167828" y="239906"/>
                  </a:lnTo>
                  <a:lnTo>
                    <a:pt x="169207" y="230127"/>
                  </a:lnTo>
                  <a:lnTo>
                    <a:pt x="164500" y="209903"/>
                  </a:lnTo>
                  <a:lnTo>
                    <a:pt x="156461" y="203106"/>
                  </a:lnTo>
                  <a:lnTo>
                    <a:pt x="131929" y="195554"/>
                  </a:lnTo>
                  <a:lnTo>
                    <a:pt x="104649" y="198437"/>
                  </a:lnTo>
                  <a:lnTo>
                    <a:pt x="79266" y="208687"/>
                  </a:lnTo>
                  <a:lnTo>
                    <a:pt x="60186" y="224941"/>
                  </a:lnTo>
                  <a:lnTo>
                    <a:pt x="50146" y="246982"/>
                  </a:lnTo>
                  <a:lnTo>
                    <a:pt x="43701" y="299261"/>
                  </a:lnTo>
                  <a:lnTo>
                    <a:pt x="48173" y="335114"/>
                  </a:lnTo>
                  <a:lnTo>
                    <a:pt x="56896" y="354050"/>
                  </a:lnTo>
                  <a:lnTo>
                    <a:pt x="81559" y="385271"/>
                  </a:lnTo>
                  <a:lnTo>
                    <a:pt x="107614" y="401283"/>
                  </a:lnTo>
                  <a:lnTo>
                    <a:pt x="14739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58534" y="2153472"/>
              <a:ext cx="104237" cy="368499"/>
            </a:xfrm>
            <a:custGeom>
              <a:avLst/>
              <a:gdLst/>
              <a:ahLst/>
              <a:cxnLst/>
              <a:rect l="0" t="0" r="0" b="0"/>
              <a:pathLst>
                <a:path w="104237" h="368499">
                  <a:moveTo>
                    <a:pt x="62122" y="368498"/>
                  </a:moveTo>
                  <a:lnTo>
                    <a:pt x="50669" y="319567"/>
                  </a:lnTo>
                  <a:lnTo>
                    <a:pt x="40792" y="271721"/>
                  </a:lnTo>
                  <a:lnTo>
                    <a:pt x="30455" y="220500"/>
                  </a:lnTo>
                  <a:lnTo>
                    <a:pt x="16865" y="171398"/>
                  </a:lnTo>
                  <a:lnTo>
                    <a:pt x="4259" y="127214"/>
                  </a:lnTo>
                  <a:lnTo>
                    <a:pt x="0" y="70362"/>
                  </a:lnTo>
                  <a:lnTo>
                    <a:pt x="5656" y="48430"/>
                  </a:lnTo>
                  <a:lnTo>
                    <a:pt x="10440" y="39305"/>
                  </a:lnTo>
                  <a:lnTo>
                    <a:pt x="25114" y="26048"/>
                  </a:lnTo>
                  <a:lnTo>
                    <a:pt x="63131" y="8005"/>
                  </a:lnTo>
                  <a:lnTo>
                    <a:pt x="1042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46957" y="2353514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5163" y="11178"/>
                  </a:lnTo>
                  <a:lnTo>
                    <a:pt x="94078" y="16666"/>
                  </a:lnTo>
                  <a:lnTo>
                    <a:pt x="34052" y="277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80779" y="2174529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5214" y="48931"/>
                  </a:lnTo>
                  <a:lnTo>
                    <a:pt x="0" y="103016"/>
                  </a:lnTo>
                  <a:lnTo>
                    <a:pt x="1575" y="158425"/>
                  </a:lnTo>
                  <a:lnTo>
                    <a:pt x="6998" y="214178"/>
                  </a:lnTo>
                  <a:lnTo>
                    <a:pt x="16475" y="276317"/>
                  </a:lnTo>
                  <a:lnTo>
                    <a:pt x="26492" y="324813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94355" y="2311400"/>
              <a:ext cx="210572" cy="42115"/>
            </a:xfrm>
            <a:custGeom>
              <a:avLst/>
              <a:gdLst/>
              <a:ahLst/>
              <a:cxnLst/>
              <a:rect l="0" t="0" r="0" b="0"/>
              <a:pathLst>
                <a:path w="210572" h="42115">
                  <a:moveTo>
                    <a:pt x="210571" y="0"/>
                  </a:moveTo>
                  <a:lnTo>
                    <a:pt x="155526" y="24024"/>
                  </a:lnTo>
                  <a:lnTo>
                    <a:pt x="96059" y="36178"/>
                  </a:lnTo>
                  <a:lnTo>
                    <a:pt x="33952" y="413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93487" y="3133496"/>
            <a:ext cx="2212379" cy="545639"/>
            <a:chOff x="693487" y="3133496"/>
            <a:chExt cx="2212379" cy="545639"/>
          </a:xfrm>
        </p:grpSpPr>
        <p:grpSp>
          <p:nvGrpSpPr>
            <p:cNvPr id="43" name="Group 42"/>
            <p:cNvGrpSpPr/>
            <p:nvPr/>
          </p:nvGrpSpPr>
          <p:grpSpPr>
            <a:xfrm>
              <a:off x="693487" y="3215008"/>
              <a:ext cx="319421" cy="460470"/>
              <a:chOff x="693487" y="3215008"/>
              <a:chExt cx="319421" cy="460470"/>
            </a:xfrm>
          </p:grpSpPr>
          <p:sp>
            <p:nvSpPr>
              <p:cNvPr id="41" name="Freeform 40"/>
              <p:cNvSpPr/>
              <p:nvPr/>
            </p:nvSpPr>
            <p:spPr>
              <a:xfrm>
                <a:off x="693487" y="3215008"/>
                <a:ext cx="220179" cy="460470"/>
              </a:xfrm>
              <a:custGeom>
                <a:avLst/>
                <a:gdLst/>
                <a:ahLst/>
                <a:cxnLst/>
                <a:rect l="0" t="0" r="0" b="0"/>
                <a:pathLst>
                  <a:path w="220179" h="460470">
                    <a:moveTo>
                      <a:pt x="75093" y="0"/>
                    </a:moveTo>
                    <a:lnTo>
                      <a:pt x="49899" y="53875"/>
                    </a:lnTo>
                    <a:lnTo>
                      <a:pt x="30429" y="91880"/>
                    </a:lnTo>
                    <a:lnTo>
                      <a:pt x="4399" y="122264"/>
                    </a:lnTo>
                    <a:lnTo>
                      <a:pt x="1058" y="123623"/>
                    </a:lnTo>
                    <a:lnTo>
                      <a:pt x="0" y="121020"/>
                    </a:lnTo>
                    <a:lnTo>
                      <a:pt x="6707" y="91625"/>
                    </a:lnTo>
                    <a:lnTo>
                      <a:pt x="18963" y="75428"/>
                    </a:lnTo>
                    <a:lnTo>
                      <a:pt x="49837" y="45965"/>
                    </a:lnTo>
                    <a:lnTo>
                      <a:pt x="59426" y="42342"/>
                    </a:lnTo>
                    <a:lnTo>
                      <a:pt x="82558" y="41435"/>
                    </a:lnTo>
                    <a:lnTo>
                      <a:pt x="102197" y="48051"/>
                    </a:lnTo>
                    <a:lnTo>
                      <a:pt x="110710" y="53091"/>
                    </a:lnTo>
                    <a:lnTo>
                      <a:pt x="116385" y="61130"/>
                    </a:lnTo>
                    <a:lnTo>
                      <a:pt x="131830" y="115314"/>
                    </a:lnTo>
                    <a:lnTo>
                      <a:pt x="132285" y="136648"/>
                    </a:lnTo>
                    <a:lnTo>
                      <a:pt x="127418" y="157829"/>
                    </a:lnTo>
                    <a:lnTo>
                      <a:pt x="91996" y="219920"/>
                    </a:lnTo>
                    <a:lnTo>
                      <a:pt x="76072" y="238427"/>
                    </a:lnTo>
                    <a:lnTo>
                      <a:pt x="79817" y="231139"/>
                    </a:lnTo>
                    <a:lnTo>
                      <a:pt x="92400" y="222441"/>
                    </a:lnTo>
                    <a:lnTo>
                      <a:pt x="100669" y="218484"/>
                    </a:lnTo>
                    <a:lnTo>
                      <a:pt x="119215" y="217207"/>
                    </a:lnTo>
                    <a:lnTo>
                      <a:pt x="139157" y="221708"/>
                    </a:lnTo>
                    <a:lnTo>
                      <a:pt x="177435" y="243663"/>
                    </a:lnTo>
                    <a:lnTo>
                      <a:pt x="185435" y="250179"/>
                    </a:lnTo>
                    <a:lnTo>
                      <a:pt x="197443" y="269898"/>
                    </a:lnTo>
                    <a:lnTo>
                      <a:pt x="214684" y="320685"/>
                    </a:lnTo>
                    <a:lnTo>
                      <a:pt x="220178" y="361870"/>
                    </a:lnTo>
                    <a:lnTo>
                      <a:pt x="215224" y="383489"/>
                    </a:lnTo>
                    <a:lnTo>
                      <a:pt x="192980" y="422022"/>
                    </a:lnTo>
                    <a:lnTo>
                      <a:pt x="173501" y="436350"/>
                    </a:lnTo>
                    <a:lnTo>
                      <a:pt x="116518" y="457805"/>
                    </a:lnTo>
                    <a:lnTo>
                      <a:pt x="80868" y="460469"/>
                    </a:lnTo>
                    <a:lnTo>
                      <a:pt x="54036" y="45272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1000207" y="359403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oup 50"/>
            <p:cNvGrpSpPr/>
            <p:nvPr/>
          </p:nvGrpSpPr>
          <p:grpSpPr>
            <a:xfrm>
              <a:off x="1221989" y="3133496"/>
              <a:ext cx="1683877" cy="545639"/>
              <a:chOff x="1221989" y="3133496"/>
              <a:chExt cx="1683877" cy="545639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1221989" y="3133496"/>
                <a:ext cx="220416" cy="453019"/>
              </a:xfrm>
              <a:custGeom>
                <a:avLst/>
                <a:gdLst/>
                <a:ahLst/>
                <a:cxnLst/>
                <a:rect l="0" t="0" r="0" b="0"/>
                <a:pathLst>
                  <a:path w="220416" h="453019">
                    <a:moveTo>
                      <a:pt x="220415" y="60455"/>
                    </a:moveTo>
                    <a:lnTo>
                      <a:pt x="191106" y="22081"/>
                    </a:lnTo>
                    <a:lnTo>
                      <a:pt x="159738" y="6451"/>
                    </a:lnTo>
                    <a:lnTo>
                      <a:pt x="120808" y="0"/>
                    </a:lnTo>
                    <a:lnTo>
                      <a:pt x="99716" y="4730"/>
                    </a:lnTo>
                    <a:lnTo>
                      <a:pt x="71568" y="23667"/>
                    </a:lnTo>
                    <a:lnTo>
                      <a:pt x="36205" y="61507"/>
                    </a:lnTo>
                    <a:lnTo>
                      <a:pt x="11005" y="124689"/>
                    </a:lnTo>
                    <a:lnTo>
                      <a:pt x="1625" y="185577"/>
                    </a:lnTo>
                    <a:lnTo>
                      <a:pt x="0" y="236608"/>
                    </a:lnTo>
                    <a:lnTo>
                      <a:pt x="7857" y="297848"/>
                    </a:lnTo>
                    <a:lnTo>
                      <a:pt x="20674" y="355005"/>
                    </a:lnTo>
                    <a:lnTo>
                      <a:pt x="34110" y="394174"/>
                    </a:lnTo>
                    <a:lnTo>
                      <a:pt x="47536" y="415835"/>
                    </a:lnTo>
                    <a:lnTo>
                      <a:pt x="74825" y="440013"/>
                    </a:lnTo>
                    <a:lnTo>
                      <a:pt x="94877" y="450636"/>
                    </a:lnTo>
                    <a:lnTo>
                      <a:pt x="118607" y="453018"/>
                    </a:lnTo>
                    <a:lnTo>
                      <a:pt x="142411" y="449007"/>
                    </a:lnTo>
                    <a:lnTo>
                      <a:pt x="168967" y="433594"/>
                    </a:lnTo>
                    <a:lnTo>
                      <a:pt x="210853" y="394818"/>
                    </a:lnTo>
                    <a:lnTo>
                      <a:pt x="220415" y="37631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1497759" y="3372112"/>
                <a:ext cx="158503" cy="193370"/>
              </a:xfrm>
              <a:custGeom>
                <a:avLst/>
                <a:gdLst/>
                <a:ahLst/>
                <a:cxnLst/>
                <a:rect l="0" t="0" r="0" b="0"/>
                <a:pathLst>
                  <a:path w="158503" h="193370">
                    <a:moveTo>
                      <a:pt x="92044" y="21880"/>
                    </a:moveTo>
                    <a:lnTo>
                      <a:pt x="86455" y="5113"/>
                    </a:lnTo>
                    <a:lnTo>
                      <a:pt x="81299" y="1344"/>
                    </a:lnTo>
                    <a:lnTo>
                      <a:pt x="74352" y="0"/>
                    </a:lnTo>
                    <a:lnTo>
                      <a:pt x="66211" y="275"/>
                    </a:lnTo>
                    <a:lnTo>
                      <a:pt x="50927" y="6818"/>
                    </a:lnTo>
                    <a:lnTo>
                      <a:pt x="43575" y="11839"/>
                    </a:lnTo>
                    <a:lnTo>
                      <a:pt x="22051" y="41262"/>
                    </a:lnTo>
                    <a:lnTo>
                      <a:pt x="6444" y="74027"/>
                    </a:lnTo>
                    <a:lnTo>
                      <a:pt x="0" y="111551"/>
                    </a:lnTo>
                    <a:lnTo>
                      <a:pt x="4732" y="135433"/>
                    </a:lnTo>
                    <a:lnTo>
                      <a:pt x="15804" y="156576"/>
                    </a:lnTo>
                    <a:lnTo>
                      <a:pt x="32423" y="173772"/>
                    </a:lnTo>
                    <a:lnTo>
                      <a:pt x="61510" y="191018"/>
                    </a:lnTo>
                    <a:lnTo>
                      <a:pt x="81983" y="193369"/>
                    </a:lnTo>
                    <a:lnTo>
                      <a:pt x="101610" y="189345"/>
                    </a:lnTo>
                    <a:lnTo>
                      <a:pt x="118132" y="179757"/>
                    </a:lnTo>
                    <a:lnTo>
                      <a:pt x="140588" y="155616"/>
                    </a:lnTo>
                    <a:lnTo>
                      <a:pt x="156470" y="120648"/>
                    </a:lnTo>
                    <a:lnTo>
                      <a:pt x="158502" y="94243"/>
                    </a:lnTo>
                    <a:lnTo>
                      <a:pt x="150275" y="44753"/>
                    </a:lnTo>
                    <a:lnTo>
                      <a:pt x="144902" y="35959"/>
                    </a:lnTo>
                    <a:lnTo>
                      <a:pt x="129575" y="23068"/>
                    </a:lnTo>
                    <a:lnTo>
                      <a:pt x="120574" y="20333"/>
                    </a:lnTo>
                    <a:lnTo>
                      <a:pt x="81515" y="2188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1716145" y="3394194"/>
                <a:ext cx="221099" cy="160626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160626">
                    <a:moveTo>
                      <a:pt x="0" y="73498"/>
                    </a:moveTo>
                    <a:lnTo>
                      <a:pt x="8333" y="110976"/>
                    </a:lnTo>
                    <a:lnTo>
                      <a:pt x="15135" y="160625"/>
                    </a:lnTo>
                    <a:lnTo>
                      <a:pt x="12429" y="159658"/>
                    </a:lnTo>
                    <a:lnTo>
                      <a:pt x="8286" y="155504"/>
                    </a:lnTo>
                    <a:lnTo>
                      <a:pt x="3682" y="138411"/>
                    </a:lnTo>
                    <a:lnTo>
                      <a:pt x="727" y="83720"/>
                    </a:lnTo>
                    <a:lnTo>
                      <a:pt x="5804" y="44941"/>
                    </a:lnTo>
                    <a:lnTo>
                      <a:pt x="14668" y="25321"/>
                    </a:lnTo>
                    <a:lnTo>
                      <a:pt x="20307" y="16814"/>
                    </a:lnTo>
                    <a:lnTo>
                      <a:pt x="26406" y="13481"/>
                    </a:lnTo>
                    <a:lnTo>
                      <a:pt x="32812" y="13600"/>
                    </a:lnTo>
                    <a:lnTo>
                      <a:pt x="39422" y="16018"/>
                    </a:lnTo>
                    <a:lnTo>
                      <a:pt x="59903" y="36190"/>
                    </a:lnTo>
                    <a:lnTo>
                      <a:pt x="75201" y="64393"/>
                    </a:lnTo>
                    <a:lnTo>
                      <a:pt x="81553" y="100566"/>
                    </a:lnTo>
                    <a:lnTo>
                      <a:pt x="81275" y="104411"/>
                    </a:lnTo>
                    <a:lnTo>
                      <a:pt x="79919" y="102295"/>
                    </a:lnTo>
                    <a:lnTo>
                      <a:pt x="77846" y="96206"/>
                    </a:lnTo>
                    <a:lnTo>
                      <a:pt x="78662" y="80081"/>
                    </a:lnTo>
                    <a:lnTo>
                      <a:pt x="93070" y="24798"/>
                    </a:lnTo>
                    <a:lnTo>
                      <a:pt x="104145" y="6620"/>
                    </a:lnTo>
                    <a:lnTo>
                      <a:pt x="112714" y="2007"/>
                    </a:lnTo>
                    <a:lnTo>
                      <a:pt x="134713" y="0"/>
                    </a:lnTo>
                    <a:lnTo>
                      <a:pt x="153849" y="6127"/>
                    </a:lnTo>
                    <a:lnTo>
                      <a:pt x="185198" y="29124"/>
                    </a:lnTo>
                    <a:lnTo>
                      <a:pt x="206821" y="60480"/>
                    </a:lnTo>
                    <a:lnTo>
                      <a:pt x="218278" y="109488"/>
                    </a:lnTo>
                    <a:lnTo>
                      <a:pt x="221098" y="1366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042528" y="3370119"/>
                <a:ext cx="129275" cy="309016"/>
              </a:xfrm>
              <a:custGeom>
                <a:avLst/>
                <a:gdLst/>
                <a:ahLst/>
                <a:cxnLst/>
                <a:rect l="0" t="0" r="0" b="0"/>
                <a:pathLst>
                  <a:path w="129275" h="309016">
                    <a:moveTo>
                      <a:pt x="0" y="65987"/>
                    </a:moveTo>
                    <a:lnTo>
                      <a:pt x="0" y="120132"/>
                    </a:lnTo>
                    <a:lnTo>
                      <a:pt x="5589" y="180668"/>
                    </a:lnTo>
                    <a:lnTo>
                      <a:pt x="16789" y="240545"/>
                    </a:lnTo>
                    <a:lnTo>
                      <a:pt x="23334" y="294313"/>
                    </a:lnTo>
                    <a:lnTo>
                      <a:pt x="26084" y="305942"/>
                    </a:lnTo>
                    <a:lnTo>
                      <a:pt x="25578" y="309015"/>
                    </a:lnTo>
                    <a:lnTo>
                      <a:pt x="22901" y="306385"/>
                    </a:lnTo>
                    <a:lnTo>
                      <a:pt x="18777" y="299952"/>
                    </a:lnTo>
                    <a:lnTo>
                      <a:pt x="8495" y="239849"/>
                    </a:lnTo>
                    <a:lnTo>
                      <a:pt x="1678" y="179359"/>
                    </a:lnTo>
                    <a:lnTo>
                      <a:pt x="331" y="122350"/>
                    </a:lnTo>
                    <a:lnTo>
                      <a:pt x="3185" y="66029"/>
                    </a:lnTo>
                    <a:lnTo>
                      <a:pt x="9604" y="40270"/>
                    </a:lnTo>
                    <a:lnTo>
                      <a:pt x="20256" y="21022"/>
                    </a:lnTo>
                    <a:lnTo>
                      <a:pt x="35909" y="7788"/>
                    </a:lnTo>
                    <a:lnTo>
                      <a:pt x="44996" y="2622"/>
                    </a:lnTo>
                    <a:lnTo>
                      <a:pt x="67572" y="0"/>
                    </a:lnTo>
                    <a:lnTo>
                      <a:pt x="90863" y="3904"/>
                    </a:lnTo>
                    <a:lnTo>
                      <a:pt x="109014" y="13438"/>
                    </a:lnTo>
                    <a:lnTo>
                      <a:pt x="121760" y="28594"/>
                    </a:lnTo>
                    <a:lnTo>
                      <a:pt x="126797" y="37549"/>
                    </a:lnTo>
                    <a:lnTo>
                      <a:pt x="129274" y="63097"/>
                    </a:lnTo>
                    <a:lnTo>
                      <a:pt x="121332" y="115979"/>
                    </a:lnTo>
                    <a:lnTo>
                      <a:pt x="106270" y="155019"/>
                    </a:lnTo>
                    <a:lnTo>
                      <a:pt x="87396" y="173018"/>
                    </a:lnTo>
                    <a:lnTo>
                      <a:pt x="75811" y="179455"/>
                    </a:lnTo>
                    <a:lnTo>
                      <a:pt x="53581" y="183488"/>
                    </a:lnTo>
                    <a:lnTo>
                      <a:pt x="21057" y="1818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239308" y="3373043"/>
                <a:ext cx="224361" cy="192427"/>
              </a:xfrm>
              <a:custGeom>
                <a:avLst/>
                <a:gdLst/>
                <a:ahLst/>
                <a:cxnLst/>
                <a:rect l="0" t="0" r="0" b="0"/>
                <a:pathLst>
                  <a:path w="224361" h="192427">
                    <a:moveTo>
                      <a:pt x="108546" y="84121"/>
                    </a:moveTo>
                    <a:lnTo>
                      <a:pt x="114136" y="67353"/>
                    </a:lnTo>
                    <a:lnTo>
                      <a:pt x="112022" y="34569"/>
                    </a:lnTo>
                    <a:lnTo>
                      <a:pt x="103852" y="14914"/>
                    </a:lnTo>
                    <a:lnTo>
                      <a:pt x="98398" y="6398"/>
                    </a:lnTo>
                    <a:lnTo>
                      <a:pt x="90082" y="1889"/>
                    </a:lnTo>
                    <a:lnTo>
                      <a:pt x="68365" y="0"/>
                    </a:lnTo>
                    <a:lnTo>
                      <a:pt x="49354" y="6180"/>
                    </a:lnTo>
                    <a:lnTo>
                      <a:pt x="33106" y="17894"/>
                    </a:lnTo>
                    <a:lnTo>
                      <a:pt x="18085" y="34800"/>
                    </a:lnTo>
                    <a:lnTo>
                      <a:pt x="2065" y="69637"/>
                    </a:lnTo>
                    <a:lnTo>
                      <a:pt x="0" y="96011"/>
                    </a:lnTo>
                    <a:lnTo>
                      <a:pt x="8206" y="145481"/>
                    </a:lnTo>
                    <a:lnTo>
                      <a:pt x="23314" y="172751"/>
                    </a:lnTo>
                    <a:lnTo>
                      <a:pt x="39080" y="185123"/>
                    </a:lnTo>
                    <a:lnTo>
                      <a:pt x="48197" y="190060"/>
                    </a:lnTo>
                    <a:lnTo>
                      <a:pt x="67687" y="192426"/>
                    </a:lnTo>
                    <a:lnTo>
                      <a:pt x="77797" y="191420"/>
                    </a:lnTo>
                    <a:lnTo>
                      <a:pt x="95270" y="180942"/>
                    </a:lnTo>
                    <a:lnTo>
                      <a:pt x="125551" y="145620"/>
                    </a:lnTo>
                    <a:lnTo>
                      <a:pt x="133652" y="122372"/>
                    </a:lnTo>
                    <a:lnTo>
                      <a:pt x="136082" y="97611"/>
                    </a:lnTo>
                    <a:lnTo>
                      <a:pt x="133213" y="70960"/>
                    </a:lnTo>
                    <a:lnTo>
                      <a:pt x="134349" y="71838"/>
                    </a:lnTo>
                    <a:lnTo>
                      <a:pt x="160037" y="121775"/>
                    </a:lnTo>
                    <a:lnTo>
                      <a:pt x="185024" y="137911"/>
                    </a:lnTo>
                    <a:lnTo>
                      <a:pt x="201418" y="140003"/>
                    </a:lnTo>
                    <a:lnTo>
                      <a:pt x="224360" y="13676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505782" y="3299236"/>
                <a:ext cx="94757" cy="213814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213814">
                    <a:moveTo>
                      <a:pt x="0" y="84228"/>
                    </a:moveTo>
                    <a:lnTo>
                      <a:pt x="14654" y="142845"/>
                    </a:lnTo>
                    <a:lnTo>
                      <a:pt x="31666" y="199442"/>
                    </a:lnTo>
                    <a:lnTo>
                      <a:pt x="36301" y="213813"/>
                    </a:lnTo>
                    <a:lnTo>
                      <a:pt x="20511" y="158464"/>
                    </a:lnTo>
                    <a:lnTo>
                      <a:pt x="4607" y="104186"/>
                    </a:lnTo>
                    <a:lnTo>
                      <a:pt x="2535" y="66485"/>
                    </a:lnTo>
                    <a:lnTo>
                      <a:pt x="6196" y="43587"/>
                    </a:lnTo>
                    <a:lnTo>
                      <a:pt x="14842" y="24831"/>
                    </a:lnTo>
                    <a:lnTo>
                      <a:pt x="20423" y="16554"/>
                    </a:lnTo>
                    <a:lnTo>
                      <a:pt x="28823" y="11036"/>
                    </a:lnTo>
                    <a:lnTo>
                      <a:pt x="69688" y="2180"/>
                    </a:lnTo>
                    <a:lnTo>
                      <a:pt x="9475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676562" y="3302348"/>
                <a:ext cx="229304" cy="267258"/>
              </a:xfrm>
              <a:custGeom>
                <a:avLst/>
                <a:gdLst/>
                <a:ahLst/>
                <a:cxnLst/>
                <a:rect l="0" t="0" r="0" b="0"/>
                <a:pathLst>
                  <a:path w="229304" h="267258">
                    <a:moveTo>
                      <a:pt x="8204" y="102173"/>
                    </a:moveTo>
                    <a:lnTo>
                      <a:pt x="50896" y="99054"/>
                    </a:lnTo>
                    <a:lnTo>
                      <a:pt x="101867" y="83045"/>
                    </a:lnTo>
                    <a:lnTo>
                      <a:pt x="140959" y="52369"/>
                    </a:lnTo>
                    <a:lnTo>
                      <a:pt x="144671" y="44404"/>
                    </a:lnTo>
                    <a:lnTo>
                      <a:pt x="145675" y="26195"/>
                    </a:lnTo>
                    <a:lnTo>
                      <a:pt x="141966" y="18766"/>
                    </a:lnTo>
                    <a:lnTo>
                      <a:pt x="128485" y="7391"/>
                    </a:lnTo>
                    <a:lnTo>
                      <a:pt x="95576" y="0"/>
                    </a:lnTo>
                    <a:lnTo>
                      <a:pt x="72773" y="4510"/>
                    </a:lnTo>
                    <a:lnTo>
                      <a:pt x="43323" y="20203"/>
                    </a:lnTo>
                    <a:lnTo>
                      <a:pt x="28492" y="34156"/>
                    </a:lnTo>
                    <a:lnTo>
                      <a:pt x="5518" y="81864"/>
                    </a:lnTo>
                    <a:lnTo>
                      <a:pt x="0" y="124101"/>
                    </a:lnTo>
                    <a:lnTo>
                      <a:pt x="6540" y="181200"/>
                    </a:lnTo>
                    <a:lnTo>
                      <a:pt x="12534" y="205146"/>
                    </a:lnTo>
                    <a:lnTo>
                      <a:pt x="33664" y="238359"/>
                    </a:lnTo>
                    <a:lnTo>
                      <a:pt x="52275" y="253557"/>
                    </a:lnTo>
                    <a:lnTo>
                      <a:pt x="62151" y="259247"/>
                    </a:lnTo>
                    <a:lnTo>
                      <a:pt x="103997" y="267257"/>
                    </a:lnTo>
                    <a:lnTo>
                      <a:pt x="160964" y="254322"/>
                    </a:lnTo>
                    <a:lnTo>
                      <a:pt x="204106" y="239288"/>
                    </a:lnTo>
                    <a:lnTo>
                      <a:pt x="229303" y="22851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0" name="Group 59"/>
          <p:cNvGrpSpPr/>
          <p:nvPr/>
        </p:nvGrpSpPr>
        <p:grpSpPr>
          <a:xfrm>
            <a:off x="1227491" y="4698342"/>
            <a:ext cx="526426" cy="469802"/>
            <a:chOff x="1227491" y="4698342"/>
            <a:chExt cx="526426" cy="469802"/>
          </a:xfrm>
        </p:grpSpPr>
        <p:sp>
          <p:nvSpPr>
            <p:cNvPr id="53" name="Freeform 52"/>
            <p:cNvSpPr/>
            <p:nvPr/>
          </p:nvSpPr>
          <p:spPr>
            <a:xfrm>
              <a:off x="1227491" y="4729927"/>
              <a:ext cx="231628" cy="438217"/>
            </a:xfrm>
            <a:custGeom>
              <a:avLst/>
              <a:gdLst/>
              <a:ahLst/>
              <a:cxnLst/>
              <a:rect l="0" t="0" r="0" b="0"/>
              <a:pathLst>
                <a:path w="231628" h="438217">
                  <a:moveTo>
                    <a:pt x="0" y="0"/>
                  </a:moveTo>
                  <a:lnTo>
                    <a:pt x="0" y="52050"/>
                  </a:lnTo>
                  <a:lnTo>
                    <a:pt x="0" y="105110"/>
                  </a:lnTo>
                  <a:lnTo>
                    <a:pt x="0" y="157876"/>
                  </a:lnTo>
                  <a:lnTo>
                    <a:pt x="0" y="210555"/>
                  </a:lnTo>
                  <a:lnTo>
                    <a:pt x="5589" y="269579"/>
                  </a:lnTo>
                  <a:lnTo>
                    <a:pt x="9553" y="324608"/>
                  </a:lnTo>
                  <a:lnTo>
                    <a:pt x="13455" y="387471"/>
                  </a:lnTo>
                  <a:lnTo>
                    <a:pt x="20018" y="414365"/>
                  </a:lnTo>
                  <a:lnTo>
                    <a:pt x="30734" y="434117"/>
                  </a:lnTo>
                  <a:lnTo>
                    <a:pt x="38037" y="437980"/>
                  </a:lnTo>
                  <a:lnTo>
                    <a:pt x="46415" y="438216"/>
                  </a:lnTo>
                  <a:lnTo>
                    <a:pt x="74974" y="427369"/>
                  </a:lnTo>
                  <a:lnTo>
                    <a:pt x="127679" y="404413"/>
                  </a:lnTo>
                  <a:lnTo>
                    <a:pt x="179942" y="392836"/>
                  </a:lnTo>
                  <a:lnTo>
                    <a:pt x="23162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69605" y="491944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59076" y="4698342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39947" y="15641"/>
                  </a:lnTo>
                  <a:lnTo>
                    <a:pt x="93775" y="34843"/>
                  </a:lnTo>
                  <a:lnTo>
                    <a:pt x="33652" y="442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11760" y="4929969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0"/>
                  </a:moveTo>
                  <a:lnTo>
                    <a:pt x="52481" y="63333"/>
                  </a:lnTo>
                  <a:lnTo>
                    <a:pt x="18696" y="10552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22289" y="4908911"/>
              <a:ext cx="94757" cy="147401"/>
            </a:xfrm>
            <a:custGeom>
              <a:avLst/>
              <a:gdLst/>
              <a:ahLst/>
              <a:cxnLst/>
              <a:rect l="0" t="0" r="0" b="0"/>
              <a:pathLst>
                <a:path w="94757" h="147401">
                  <a:moveTo>
                    <a:pt x="0" y="0"/>
                  </a:moveTo>
                  <a:lnTo>
                    <a:pt x="9575" y="31283"/>
                  </a:lnTo>
                  <a:lnTo>
                    <a:pt x="44986" y="85280"/>
                  </a:lnTo>
                  <a:lnTo>
                    <a:pt x="71723" y="131420"/>
                  </a:lnTo>
                  <a:lnTo>
                    <a:pt x="81790" y="140298"/>
                  </a:lnTo>
                  <a:lnTo>
                    <a:pt x="9475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32859" y="4856269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43387" y="499314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933177" y="4642394"/>
            <a:ext cx="1199973" cy="519017"/>
            <a:chOff x="1933177" y="4642394"/>
            <a:chExt cx="1199973" cy="519017"/>
          </a:xfrm>
        </p:grpSpPr>
        <p:sp>
          <p:nvSpPr>
            <p:cNvPr id="61" name="Freeform 60"/>
            <p:cNvSpPr/>
            <p:nvPr/>
          </p:nvSpPr>
          <p:spPr>
            <a:xfrm>
              <a:off x="1933177" y="4642394"/>
              <a:ext cx="210294" cy="437991"/>
            </a:xfrm>
            <a:custGeom>
              <a:avLst/>
              <a:gdLst/>
              <a:ahLst/>
              <a:cxnLst/>
              <a:rect l="0" t="0" r="0" b="0"/>
              <a:pathLst>
                <a:path w="210294" h="437991">
                  <a:moveTo>
                    <a:pt x="210293" y="108590"/>
                  </a:moveTo>
                  <a:lnTo>
                    <a:pt x="190050" y="64627"/>
                  </a:lnTo>
                  <a:lnTo>
                    <a:pt x="141330" y="17797"/>
                  </a:lnTo>
                  <a:lnTo>
                    <a:pt x="113820" y="2010"/>
                  </a:lnTo>
                  <a:lnTo>
                    <a:pt x="93717" y="0"/>
                  </a:lnTo>
                  <a:lnTo>
                    <a:pt x="74253" y="4176"/>
                  </a:lnTo>
                  <a:lnTo>
                    <a:pt x="57804" y="13831"/>
                  </a:lnTo>
                  <a:lnTo>
                    <a:pt x="45814" y="29040"/>
                  </a:lnTo>
                  <a:lnTo>
                    <a:pt x="21129" y="87944"/>
                  </a:lnTo>
                  <a:lnTo>
                    <a:pt x="4448" y="148635"/>
                  </a:lnTo>
                  <a:lnTo>
                    <a:pt x="657" y="203631"/>
                  </a:lnTo>
                  <a:lnTo>
                    <a:pt x="0" y="251784"/>
                  </a:lnTo>
                  <a:lnTo>
                    <a:pt x="5367" y="314170"/>
                  </a:lnTo>
                  <a:lnTo>
                    <a:pt x="17692" y="367524"/>
                  </a:lnTo>
                  <a:lnTo>
                    <a:pt x="24477" y="390958"/>
                  </a:lnTo>
                  <a:lnTo>
                    <a:pt x="37631" y="409952"/>
                  </a:lnTo>
                  <a:lnTo>
                    <a:pt x="55176" y="425023"/>
                  </a:lnTo>
                  <a:lnTo>
                    <a:pt x="74671" y="435620"/>
                  </a:lnTo>
                  <a:lnTo>
                    <a:pt x="95035" y="437990"/>
                  </a:lnTo>
                  <a:lnTo>
                    <a:pt x="114613" y="433975"/>
                  </a:lnTo>
                  <a:lnTo>
                    <a:pt x="131114" y="424391"/>
                  </a:lnTo>
                  <a:lnTo>
                    <a:pt x="140007" y="415453"/>
                  </a:lnTo>
                  <a:lnTo>
                    <a:pt x="147122" y="403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26369" y="4908911"/>
              <a:ext cx="119622" cy="173237"/>
            </a:xfrm>
            <a:custGeom>
              <a:avLst/>
              <a:gdLst/>
              <a:ahLst/>
              <a:cxnLst/>
              <a:rect l="0" t="0" r="0" b="0"/>
              <a:pathLst>
                <a:path w="119622" h="173237">
                  <a:moveTo>
                    <a:pt x="69744" y="0"/>
                  </a:moveTo>
                  <a:lnTo>
                    <a:pt x="45697" y="9576"/>
                  </a:lnTo>
                  <a:lnTo>
                    <a:pt x="24274" y="27534"/>
                  </a:lnTo>
                  <a:lnTo>
                    <a:pt x="10150" y="44993"/>
                  </a:lnTo>
                  <a:lnTo>
                    <a:pt x="2314" y="67571"/>
                  </a:lnTo>
                  <a:lnTo>
                    <a:pt x="0" y="94373"/>
                  </a:lnTo>
                  <a:lnTo>
                    <a:pt x="6445" y="138837"/>
                  </a:lnTo>
                  <a:lnTo>
                    <a:pt x="16655" y="159582"/>
                  </a:lnTo>
                  <a:lnTo>
                    <a:pt x="24992" y="166050"/>
                  </a:lnTo>
                  <a:lnTo>
                    <a:pt x="46734" y="173236"/>
                  </a:lnTo>
                  <a:lnTo>
                    <a:pt x="56744" y="172812"/>
                  </a:lnTo>
                  <a:lnTo>
                    <a:pt x="74105" y="166103"/>
                  </a:lnTo>
                  <a:lnTo>
                    <a:pt x="97032" y="149172"/>
                  </a:lnTo>
                  <a:lnTo>
                    <a:pt x="113054" y="123748"/>
                  </a:lnTo>
                  <a:lnTo>
                    <a:pt x="119621" y="88399"/>
                  </a:lnTo>
                  <a:lnTo>
                    <a:pt x="114918" y="68144"/>
                  </a:lnTo>
                  <a:lnTo>
                    <a:pt x="80272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80341" y="4887944"/>
              <a:ext cx="168457" cy="168949"/>
            </a:xfrm>
            <a:custGeom>
              <a:avLst/>
              <a:gdLst/>
              <a:ahLst/>
              <a:cxnLst/>
              <a:rect l="0" t="0" r="0" b="0"/>
              <a:pathLst>
                <a:path w="168457" h="168949">
                  <a:moveTo>
                    <a:pt x="0" y="84138"/>
                  </a:moveTo>
                  <a:lnTo>
                    <a:pt x="17958" y="139183"/>
                  </a:lnTo>
                  <a:lnTo>
                    <a:pt x="25858" y="168948"/>
                  </a:lnTo>
                  <a:lnTo>
                    <a:pt x="25427" y="168754"/>
                  </a:lnTo>
                  <a:lnTo>
                    <a:pt x="6658" y="114514"/>
                  </a:lnTo>
                  <a:lnTo>
                    <a:pt x="1972" y="78191"/>
                  </a:lnTo>
                  <a:lnTo>
                    <a:pt x="6173" y="43382"/>
                  </a:lnTo>
                  <a:lnTo>
                    <a:pt x="11134" y="37080"/>
                  </a:lnTo>
                  <a:lnTo>
                    <a:pt x="17951" y="34049"/>
                  </a:lnTo>
                  <a:lnTo>
                    <a:pt x="26005" y="33198"/>
                  </a:lnTo>
                  <a:lnTo>
                    <a:pt x="32545" y="36140"/>
                  </a:lnTo>
                  <a:lnTo>
                    <a:pt x="42930" y="48768"/>
                  </a:lnTo>
                  <a:lnTo>
                    <a:pt x="55354" y="75608"/>
                  </a:lnTo>
                  <a:lnTo>
                    <a:pt x="57959" y="77282"/>
                  </a:lnTo>
                  <a:lnTo>
                    <a:pt x="59696" y="73718"/>
                  </a:lnTo>
                  <a:lnTo>
                    <a:pt x="68073" y="34377"/>
                  </a:lnTo>
                  <a:lnTo>
                    <a:pt x="83211" y="6354"/>
                  </a:lnTo>
                  <a:lnTo>
                    <a:pt x="91738" y="1866"/>
                  </a:lnTo>
                  <a:lnTo>
                    <a:pt x="113692" y="0"/>
                  </a:lnTo>
                  <a:lnTo>
                    <a:pt x="123758" y="3480"/>
                  </a:lnTo>
                  <a:lnTo>
                    <a:pt x="141181" y="16705"/>
                  </a:lnTo>
                  <a:lnTo>
                    <a:pt x="158554" y="43881"/>
                  </a:lnTo>
                  <a:lnTo>
                    <a:pt x="168456" y="84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12292" y="4803616"/>
              <a:ext cx="111185" cy="357795"/>
            </a:xfrm>
            <a:custGeom>
              <a:avLst/>
              <a:gdLst/>
              <a:ahLst/>
              <a:cxnLst/>
              <a:rect l="0" t="0" r="0" b="0"/>
              <a:pathLst>
                <a:path w="111185" h="357795">
                  <a:moveTo>
                    <a:pt x="10204" y="73710"/>
                  </a:moveTo>
                  <a:lnTo>
                    <a:pt x="13323" y="127855"/>
                  </a:lnTo>
                  <a:lnTo>
                    <a:pt x="24858" y="182801"/>
                  </a:lnTo>
                  <a:lnTo>
                    <a:pt x="29996" y="245951"/>
                  </a:lnTo>
                  <a:lnTo>
                    <a:pt x="34131" y="301578"/>
                  </a:lnTo>
                  <a:lnTo>
                    <a:pt x="40277" y="352298"/>
                  </a:lnTo>
                  <a:lnTo>
                    <a:pt x="39611" y="357701"/>
                  </a:lnTo>
                  <a:lnTo>
                    <a:pt x="37998" y="357794"/>
                  </a:lnTo>
                  <a:lnTo>
                    <a:pt x="27003" y="332727"/>
                  </a:lnTo>
                  <a:lnTo>
                    <a:pt x="14735" y="278339"/>
                  </a:lnTo>
                  <a:lnTo>
                    <a:pt x="7979" y="221322"/>
                  </a:lnTo>
                  <a:lnTo>
                    <a:pt x="1316" y="159410"/>
                  </a:lnTo>
                  <a:lnTo>
                    <a:pt x="0" y="98091"/>
                  </a:lnTo>
                  <a:lnTo>
                    <a:pt x="2859" y="37105"/>
                  </a:lnTo>
                  <a:lnTo>
                    <a:pt x="5307" y="24740"/>
                  </a:lnTo>
                  <a:lnTo>
                    <a:pt x="10449" y="15327"/>
                  </a:lnTo>
                  <a:lnTo>
                    <a:pt x="25521" y="1749"/>
                  </a:lnTo>
                  <a:lnTo>
                    <a:pt x="34453" y="0"/>
                  </a:lnTo>
                  <a:lnTo>
                    <a:pt x="53737" y="4295"/>
                  </a:lnTo>
                  <a:lnTo>
                    <a:pt x="70886" y="17123"/>
                  </a:lnTo>
                  <a:lnTo>
                    <a:pt x="100959" y="53954"/>
                  </a:lnTo>
                  <a:lnTo>
                    <a:pt x="109031" y="77408"/>
                  </a:lnTo>
                  <a:lnTo>
                    <a:pt x="111184" y="90213"/>
                  </a:lnTo>
                  <a:lnTo>
                    <a:pt x="107336" y="110680"/>
                  </a:lnTo>
                  <a:lnTo>
                    <a:pt x="103035" y="119414"/>
                  </a:lnTo>
                  <a:lnTo>
                    <a:pt x="88897" y="132238"/>
                  </a:lnTo>
                  <a:lnTo>
                    <a:pt x="51225" y="150002"/>
                  </a:lnTo>
                  <a:lnTo>
                    <a:pt x="44570" y="151478"/>
                  </a:lnTo>
                  <a:lnTo>
                    <a:pt x="40134" y="151292"/>
                  </a:lnTo>
                  <a:lnTo>
                    <a:pt x="31261" y="147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86983" y="4791278"/>
              <a:ext cx="182954" cy="149953"/>
            </a:xfrm>
            <a:custGeom>
              <a:avLst/>
              <a:gdLst/>
              <a:ahLst/>
              <a:cxnLst/>
              <a:rect l="0" t="0" r="0" b="0"/>
              <a:pathLst>
                <a:path w="182954" h="149953">
                  <a:moveTo>
                    <a:pt x="88197" y="86048"/>
                  </a:moveTo>
                  <a:lnTo>
                    <a:pt x="93786" y="69281"/>
                  </a:lnTo>
                  <a:lnTo>
                    <a:pt x="93411" y="51689"/>
                  </a:lnTo>
                  <a:lnTo>
                    <a:pt x="88174" y="33343"/>
                  </a:lnTo>
                  <a:lnTo>
                    <a:pt x="78049" y="17390"/>
                  </a:lnTo>
                  <a:lnTo>
                    <a:pt x="62629" y="5621"/>
                  </a:lnTo>
                  <a:lnTo>
                    <a:pt x="53604" y="844"/>
                  </a:lnTo>
                  <a:lnTo>
                    <a:pt x="45248" y="0"/>
                  </a:lnTo>
                  <a:lnTo>
                    <a:pt x="29724" y="5300"/>
                  </a:lnTo>
                  <a:lnTo>
                    <a:pt x="18145" y="21694"/>
                  </a:lnTo>
                  <a:lnTo>
                    <a:pt x="1180" y="64758"/>
                  </a:lnTo>
                  <a:lnTo>
                    <a:pt x="0" y="85944"/>
                  </a:lnTo>
                  <a:lnTo>
                    <a:pt x="8774" y="128142"/>
                  </a:lnTo>
                  <a:lnTo>
                    <a:pt x="14191" y="136337"/>
                  </a:lnTo>
                  <a:lnTo>
                    <a:pt x="29569" y="148563"/>
                  </a:lnTo>
                  <a:lnTo>
                    <a:pt x="37414" y="149952"/>
                  </a:lnTo>
                  <a:lnTo>
                    <a:pt x="44983" y="148537"/>
                  </a:lnTo>
                  <a:lnTo>
                    <a:pt x="66814" y="135369"/>
                  </a:lnTo>
                  <a:lnTo>
                    <a:pt x="73942" y="129457"/>
                  </a:lnTo>
                  <a:lnTo>
                    <a:pt x="81861" y="110410"/>
                  </a:lnTo>
                  <a:lnTo>
                    <a:pt x="83973" y="98780"/>
                  </a:lnTo>
                  <a:lnTo>
                    <a:pt x="86551" y="94536"/>
                  </a:lnTo>
                  <a:lnTo>
                    <a:pt x="89439" y="95216"/>
                  </a:lnTo>
                  <a:lnTo>
                    <a:pt x="108069" y="115935"/>
                  </a:lnTo>
                  <a:lnTo>
                    <a:pt x="133079" y="130128"/>
                  </a:lnTo>
                  <a:lnTo>
                    <a:pt x="152598" y="131766"/>
                  </a:lnTo>
                  <a:lnTo>
                    <a:pt x="182953" y="128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76644" y="4772041"/>
              <a:ext cx="88050" cy="158402"/>
            </a:xfrm>
            <a:custGeom>
              <a:avLst/>
              <a:gdLst/>
              <a:ahLst/>
              <a:cxnLst/>
              <a:rect l="0" t="0" r="0" b="0"/>
              <a:pathLst>
                <a:path w="88050" h="158402">
                  <a:moveTo>
                    <a:pt x="14350" y="94757"/>
                  </a:moveTo>
                  <a:lnTo>
                    <a:pt x="19939" y="153373"/>
                  </a:lnTo>
                  <a:lnTo>
                    <a:pt x="20415" y="158401"/>
                  </a:lnTo>
                  <a:lnTo>
                    <a:pt x="19563" y="158243"/>
                  </a:lnTo>
                  <a:lnTo>
                    <a:pt x="0" y="98482"/>
                  </a:lnTo>
                  <a:lnTo>
                    <a:pt x="869" y="64275"/>
                  </a:lnTo>
                  <a:lnTo>
                    <a:pt x="14125" y="31913"/>
                  </a:lnTo>
                  <a:lnTo>
                    <a:pt x="29458" y="16913"/>
                  </a:lnTo>
                  <a:lnTo>
                    <a:pt x="47971" y="7517"/>
                  </a:lnTo>
                  <a:lnTo>
                    <a:pt x="880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96279" y="4804496"/>
              <a:ext cx="136871" cy="163425"/>
            </a:xfrm>
            <a:custGeom>
              <a:avLst/>
              <a:gdLst/>
              <a:ahLst/>
              <a:cxnLst/>
              <a:rect l="0" t="0" r="0" b="0"/>
              <a:pathLst>
                <a:path w="136871" h="163425">
                  <a:moveTo>
                    <a:pt x="0" y="51773"/>
                  </a:moveTo>
                  <a:lnTo>
                    <a:pt x="37478" y="60107"/>
                  </a:lnTo>
                  <a:lnTo>
                    <a:pt x="72325" y="58532"/>
                  </a:lnTo>
                  <a:lnTo>
                    <a:pt x="83312" y="56279"/>
                  </a:lnTo>
                  <a:lnTo>
                    <a:pt x="91806" y="51267"/>
                  </a:lnTo>
                  <a:lnTo>
                    <a:pt x="104363" y="36341"/>
                  </a:lnTo>
                  <a:lnTo>
                    <a:pt x="105840" y="27447"/>
                  </a:lnTo>
                  <a:lnTo>
                    <a:pt x="101242" y="8206"/>
                  </a:lnTo>
                  <a:lnTo>
                    <a:pt x="94401" y="2841"/>
                  </a:lnTo>
                  <a:lnTo>
                    <a:pt x="74321" y="0"/>
                  </a:lnTo>
                  <a:lnTo>
                    <a:pt x="52918" y="5756"/>
                  </a:lnTo>
                  <a:lnTo>
                    <a:pt x="24258" y="22151"/>
                  </a:lnTo>
                  <a:lnTo>
                    <a:pt x="16172" y="28515"/>
                  </a:lnTo>
                  <a:lnTo>
                    <a:pt x="7187" y="48065"/>
                  </a:lnTo>
                  <a:lnTo>
                    <a:pt x="1419" y="98744"/>
                  </a:lnTo>
                  <a:lnTo>
                    <a:pt x="6870" y="119832"/>
                  </a:lnTo>
                  <a:lnTo>
                    <a:pt x="29433" y="152434"/>
                  </a:lnTo>
                  <a:lnTo>
                    <a:pt x="48956" y="160852"/>
                  </a:lnTo>
                  <a:lnTo>
                    <a:pt x="73231" y="163424"/>
                  </a:lnTo>
                  <a:lnTo>
                    <a:pt x="109695" y="158294"/>
                  </a:lnTo>
                  <a:lnTo>
                    <a:pt x="136870" y="146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701688" y="4621890"/>
            <a:ext cx="4360970" cy="623934"/>
            <a:chOff x="3701688" y="4621890"/>
            <a:chExt cx="4360970" cy="623934"/>
          </a:xfrm>
        </p:grpSpPr>
        <p:sp>
          <p:nvSpPr>
            <p:cNvPr id="69" name="Freeform 68"/>
            <p:cNvSpPr/>
            <p:nvPr/>
          </p:nvSpPr>
          <p:spPr>
            <a:xfrm>
              <a:off x="3701688" y="4624642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3" y="176886"/>
                  </a:lnTo>
                  <a:lnTo>
                    <a:pt x="10095" y="234722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28030" y="4877326"/>
              <a:ext cx="35764" cy="126343"/>
            </a:xfrm>
            <a:custGeom>
              <a:avLst/>
              <a:gdLst/>
              <a:ahLst/>
              <a:cxnLst/>
              <a:rect l="0" t="0" r="0" b="0"/>
              <a:pathLst>
                <a:path w="35764" h="126343">
                  <a:moveTo>
                    <a:pt x="0" y="0"/>
                  </a:moveTo>
                  <a:lnTo>
                    <a:pt x="15641" y="17981"/>
                  </a:lnTo>
                  <a:lnTo>
                    <a:pt x="34843" y="64152"/>
                  </a:lnTo>
                  <a:lnTo>
                    <a:pt x="35763" y="84664"/>
                  </a:lnTo>
                  <a:lnTo>
                    <a:pt x="32272" y="10313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64900" y="4645699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19" y="54145"/>
                  </a:lnTo>
                  <a:lnTo>
                    <a:pt x="14654" y="114680"/>
                  </a:lnTo>
                  <a:lnTo>
                    <a:pt x="24749" y="165651"/>
                  </a:lnTo>
                  <a:lnTo>
                    <a:pt x="37471" y="226870"/>
                  </a:lnTo>
                  <a:lnTo>
                    <a:pt x="41197" y="277784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63996" y="4622122"/>
              <a:ext cx="180999" cy="329258"/>
            </a:xfrm>
            <a:custGeom>
              <a:avLst/>
              <a:gdLst/>
              <a:ahLst/>
              <a:cxnLst/>
              <a:rect l="0" t="0" r="0" b="0"/>
              <a:pathLst>
                <a:path w="180999" h="329258">
                  <a:moveTo>
                    <a:pt x="153588" y="44634"/>
                  </a:moveTo>
                  <a:lnTo>
                    <a:pt x="136777" y="63785"/>
                  </a:lnTo>
                  <a:lnTo>
                    <a:pt x="109679" y="117852"/>
                  </a:lnTo>
                  <a:lnTo>
                    <a:pt x="98976" y="179246"/>
                  </a:lnTo>
                  <a:lnTo>
                    <a:pt x="84308" y="242255"/>
                  </a:lnTo>
                  <a:lnTo>
                    <a:pt x="82368" y="282433"/>
                  </a:lnTo>
                  <a:lnTo>
                    <a:pt x="86059" y="305910"/>
                  </a:lnTo>
                  <a:lnTo>
                    <a:pt x="91022" y="314744"/>
                  </a:lnTo>
                  <a:lnTo>
                    <a:pt x="105894" y="327680"/>
                  </a:lnTo>
                  <a:lnTo>
                    <a:pt x="113603" y="329257"/>
                  </a:lnTo>
                  <a:lnTo>
                    <a:pt x="121082" y="327970"/>
                  </a:lnTo>
                  <a:lnTo>
                    <a:pt x="135631" y="320300"/>
                  </a:lnTo>
                  <a:lnTo>
                    <a:pt x="149897" y="309092"/>
                  </a:lnTo>
                  <a:lnTo>
                    <a:pt x="171082" y="278450"/>
                  </a:lnTo>
                  <a:lnTo>
                    <a:pt x="180998" y="239735"/>
                  </a:lnTo>
                  <a:lnTo>
                    <a:pt x="177079" y="215574"/>
                  </a:lnTo>
                  <a:lnTo>
                    <a:pt x="166368" y="194307"/>
                  </a:lnTo>
                  <a:lnTo>
                    <a:pt x="120913" y="154190"/>
                  </a:lnTo>
                  <a:lnTo>
                    <a:pt x="58736" y="111382"/>
                  </a:lnTo>
                  <a:lnTo>
                    <a:pt x="10307" y="69206"/>
                  </a:lnTo>
                  <a:lnTo>
                    <a:pt x="2170" y="48926"/>
                  </a:lnTo>
                  <a:lnTo>
                    <a:pt x="0" y="36967"/>
                  </a:lnTo>
                  <a:lnTo>
                    <a:pt x="2063" y="27824"/>
                  </a:lnTo>
                  <a:lnTo>
                    <a:pt x="6948" y="20560"/>
                  </a:lnTo>
                  <a:lnTo>
                    <a:pt x="21734" y="9368"/>
                  </a:lnTo>
                  <a:lnTo>
                    <a:pt x="40004" y="494"/>
                  </a:lnTo>
                  <a:lnTo>
                    <a:pt x="49790" y="0"/>
                  </a:lnTo>
                  <a:lnTo>
                    <a:pt x="111474" y="23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52002" y="4621890"/>
              <a:ext cx="147582" cy="298974"/>
            </a:xfrm>
            <a:custGeom>
              <a:avLst/>
              <a:gdLst/>
              <a:ahLst/>
              <a:cxnLst/>
              <a:rect l="0" t="0" r="0" b="0"/>
              <a:pathLst>
                <a:path w="147582" h="298974">
                  <a:moveTo>
                    <a:pt x="118266" y="44866"/>
                  </a:moveTo>
                  <a:lnTo>
                    <a:pt x="90755" y="98741"/>
                  </a:lnTo>
                  <a:lnTo>
                    <a:pt x="61947" y="160788"/>
                  </a:lnTo>
                  <a:lnTo>
                    <a:pt x="41497" y="213336"/>
                  </a:lnTo>
                  <a:lnTo>
                    <a:pt x="36248" y="250501"/>
                  </a:lnTo>
                  <a:lnTo>
                    <a:pt x="41260" y="271180"/>
                  </a:lnTo>
                  <a:lnTo>
                    <a:pt x="45871" y="279970"/>
                  </a:lnTo>
                  <a:lnTo>
                    <a:pt x="60354" y="292856"/>
                  </a:lnTo>
                  <a:lnTo>
                    <a:pt x="69130" y="297931"/>
                  </a:lnTo>
                  <a:lnTo>
                    <a:pt x="77320" y="298973"/>
                  </a:lnTo>
                  <a:lnTo>
                    <a:pt x="92659" y="293894"/>
                  </a:lnTo>
                  <a:lnTo>
                    <a:pt x="114448" y="272290"/>
                  </a:lnTo>
                  <a:lnTo>
                    <a:pt x="142189" y="212953"/>
                  </a:lnTo>
                  <a:lnTo>
                    <a:pt x="147581" y="176038"/>
                  </a:lnTo>
                  <a:lnTo>
                    <a:pt x="142603" y="155417"/>
                  </a:lnTo>
                  <a:lnTo>
                    <a:pt x="138000" y="146643"/>
                  </a:lnTo>
                  <a:lnTo>
                    <a:pt x="123527" y="133774"/>
                  </a:lnTo>
                  <a:lnTo>
                    <a:pt x="65161" y="105328"/>
                  </a:lnTo>
                  <a:lnTo>
                    <a:pt x="15260" y="78651"/>
                  </a:lnTo>
                  <a:lnTo>
                    <a:pt x="3075" y="62221"/>
                  </a:lnTo>
                  <a:lnTo>
                    <a:pt x="0" y="43221"/>
                  </a:lnTo>
                  <a:lnTo>
                    <a:pt x="817" y="33241"/>
                  </a:lnTo>
                  <a:lnTo>
                    <a:pt x="4872" y="25418"/>
                  </a:lnTo>
                  <a:lnTo>
                    <a:pt x="18736" y="13606"/>
                  </a:lnTo>
                  <a:lnTo>
                    <a:pt x="46271" y="379"/>
                  </a:lnTo>
                  <a:lnTo>
                    <a:pt x="56232" y="0"/>
                  </a:lnTo>
                  <a:lnTo>
                    <a:pt x="76657" y="5819"/>
                  </a:lnTo>
                  <a:lnTo>
                    <a:pt x="91195" y="19323"/>
                  </a:lnTo>
                  <a:lnTo>
                    <a:pt x="107738" y="44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75553" y="4877326"/>
              <a:ext cx="39961" cy="178986"/>
            </a:xfrm>
            <a:custGeom>
              <a:avLst/>
              <a:gdLst/>
              <a:ahLst/>
              <a:cxnLst/>
              <a:rect l="0" t="0" r="0" b="0"/>
              <a:pathLst>
                <a:path w="39961" h="178986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9960" y="100637"/>
                  </a:lnTo>
                  <a:lnTo>
                    <a:pt x="33497" y="159409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97295" y="4632109"/>
              <a:ext cx="175285" cy="339847"/>
            </a:xfrm>
            <a:custGeom>
              <a:avLst/>
              <a:gdLst/>
              <a:ahLst/>
              <a:cxnLst/>
              <a:rect l="0" t="0" r="0" b="0"/>
              <a:pathLst>
                <a:path w="175285" h="339847">
                  <a:moveTo>
                    <a:pt x="130942" y="3062"/>
                  </a:moveTo>
                  <a:lnTo>
                    <a:pt x="93464" y="11395"/>
                  </a:lnTo>
                  <a:lnTo>
                    <a:pt x="69832" y="10275"/>
                  </a:lnTo>
                  <a:lnTo>
                    <a:pt x="36796" y="0"/>
                  </a:lnTo>
                  <a:lnTo>
                    <a:pt x="15400" y="921"/>
                  </a:lnTo>
                  <a:lnTo>
                    <a:pt x="8291" y="6314"/>
                  </a:lnTo>
                  <a:lnTo>
                    <a:pt x="391" y="24784"/>
                  </a:lnTo>
                  <a:lnTo>
                    <a:pt x="0" y="45471"/>
                  </a:lnTo>
                  <a:lnTo>
                    <a:pt x="9281" y="87348"/>
                  </a:lnTo>
                  <a:lnTo>
                    <a:pt x="14739" y="93178"/>
                  </a:lnTo>
                  <a:lnTo>
                    <a:pt x="21888" y="95895"/>
                  </a:lnTo>
                  <a:lnTo>
                    <a:pt x="78893" y="109102"/>
                  </a:lnTo>
                  <a:lnTo>
                    <a:pt x="89224" y="112360"/>
                  </a:lnTo>
                  <a:lnTo>
                    <a:pt x="106941" y="125338"/>
                  </a:lnTo>
                  <a:lnTo>
                    <a:pt x="158846" y="183888"/>
                  </a:lnTo>
                  <a:lnTo>
                    <a:pt x="174435" y="219766"/>
                  </a:lnTo>
                  <a:lnTo>
                    <a:pt x="175284" y="265622"/>
                  </a:lnTo>
                  <a:lnTo>
                    <a:pt x="162538" y="305075"/>
                  </a:lnTo>
                  <a:lnTo>
                    <a:pt x="138354" y="333403"/>
                  </a:lnTo>
                  <a:lnTo>
                    <a:pt x="128864" y="337933"/>
                  </a:lnTo>
                  <a:lnTo>
                    <a:pt x="108962" y="339846"/>
                  </a:lnTo>
                  <a:lnTo>
                    <a:pt x="57243" y="329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21184" y="4666756"/>
              <a:ext cx="161511" cy="315420"/>
            </a:xfrm>
            <a:custGeom>
              <a:avLst/>
              <a:gdLst/>
              <a:ahLst/>
              <a:cxnLst/>
              <a:rect l="0" t="0" r="0" b="0"/>
              <a:pathLst>
                <a:path w="161511" h="315420">
                  <a:moveTo>
                    <a:pt x="128151" y="21057"/>
                  </a:moveTo>
                  <a:lnTo>
                    <a:pt x="110193" y="74932"/>
                  </a:lnTo>
                  <a:lnTo>
                    <a:pt x="89511" y="136979"/>
                  </a:lnTo>
                  <a:lnTo>
                    <a:pt x="71994" y="195117"/>
                  </a:lnTo>
                  <a:lnTo>
                    <a:pt x="59130" y="249588"/>
                  </a:lnTo>
                  <a:lnTo>
                    <a:pt x="56531" y="277434"/>
                  </a:lnTo>
                  <a:lnTo>
                    <a:pt x="61615" y="299169"/>
                  </a:lnTo>
                  <a:lnTo>
                    <a:pt x="66246" y="308241"/>
                  </a:lnTo>
                  <a:lnTo>
                    <a:pt x="72844" y="313119"/>
                  </a:lnTo>
                  <a:lnTo>
                    <a:pt x="80751" y="315201"/>
                  </a:lnTo>
                  <a:lnTo>
                    <a:pt x="89532" y="315419"/>
                  </a:lnTo>
                  <a:lnTo>
                    <a:pt x="118658" y="304547"/>
                  </a:lnTo>
                  <a:lnTo>
                    <a:pt x="143926" y="286509"/>
                  </a:lnTo>
                  <a:lnTo>
                    <a:pt x="160641" y="260756"/>
                  </a:lnTo>
                  <a:lnTo>
                    <a:pt x="161510" y="251046"/>
                  </a:lnTo>
                  <a:lnTo>
                    <a:pt x="156235" y="230899"/>
                  </a:lnTo>
                  <a:lnTo>
                    <a:pt x="133786" y="197775"/>
                  </a:lnTo>
                  <a:lnTo>
                    <a:pt x="77623" y="147472"/>
                  </a:lnTo>
                  <a:lnTo>
                    <a:pt x="17435" y="92681"/>
                  </a:lnTo>
                  <a:lnTo>
                    <a:pt x="850" y="62556"/>
                  </a:lnTo>
                  <a:lnTo>
                    <a:pt x="0" y="53403"/>
                  </a:lnTo>
                  <a:lnTo>
                    <a:pt x="5295" y="36992"/>
                  </a:lnTo>
                  <a:lnTo>
                    <a:pt x="21429" y="14600"/>
                  </a:lnTo>
                  <a:lnTo>
                    <a:pt x="37435" y="6489"/>
                  </a:lnTo>
                  <a:lnTo>
                    <a:pt x="649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36175" y="4677285"/>
              <a:ext cx="215728" cy="270987"/>
            </a:xfrm>
            <a:custGeom>
              <a:avLst/>
              <a:gdLst/>
              <a:ahLst/>
              <a:cxnLst/>
              <a:rect l="0" t="0" r="0" b="0"/>
              <a:pathLst>
                <a:path w="215728" h="270987">
                  <a:moveTo>
                    <a:pt x="81616" y="0"/>
                  </a:moveTo>
                  <a:lnTo>
                    <a:pt x="59260" y="5589"/>
                  </a:lnTo>
                  <a:lnTo>
                    <a:pt x="51504" y="10745"/>
                  </a:lnTo>
                  <a:lnTo>
                    <a:pt x="20993" y="54057"/>
                  </a:lnTo>
                  <a:lnTo>
                    <a:pt x="6202" y="90236"/>
                  </a:lnTo>
                  <a:lnTo>
                    <a:pt x="0" y="130592"/>
                  </a:lnTo>
                  <a:lnTo>
                    <a:pt x="6310" y="177744"/>
                  </a:lnTo>
                  <a:lnTo>
                    <a:pt x="16670" y="209032"/>
                  </a:lnTo>
                  <a:lnTo>
                    <a:pt x="47212" y="248510"/>
                  </a:lnTo>
                  <a:lnTo>
                    <a:pt x="73372" y="264445"/>
                  </a:lnTo>
                  <a:lnTo>
                    <a:pt x="108940" y="270986"/>
                  </a:lnTo>
                  <a:lnTo>
                    <a:pt x="132365" y="266277"/>
                  </a:lnTo>
                  <a:lnTo>
                    <a:pt x="162163" y="250472"/>
                  </a:lnTo>
                  <a:lnTo>
                    <a:pt x="193193" y="224171"/>
                  </a:lnTo>
                  <a:lnTo>
                    <a:pt x="209173" y="197832"/>
                  </a:lnTo>
                  <a:lnTo>
                    <a:pt x="215727" y="162212"/>
                  </a:lnTo>
                  <a:lnTo>
                    <a:pt x="209536" y="109424"/>
                  </a:lnTo>
                  <a:lnTo>
                    <a:pt x="203590" y="86067"/>
                  </a:lnTo>
                  <a:lnTo>
                    <a:pt x="198028" y="77265"/>
                  </a:lnTo>
                  <a:lnTo>
                    <a:pt x="182487" y="64366"/>
                  </a:lnTo>
                  <a:lnTo>
                    <a:pt x="146255" y="47722"/>
                  </a:lnTo>
                  <a:lnTo>
                    <a:pt x="12373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06082" y="4892245"/>
              <a:ext cx="153949" cy="139879"/>
            </a:xfrm>
            <a:custGeom>
              <a:avLst/>
              <a:gdLst/>
              <a:ahLst/>
              <a:cxnLst/>
              <a:rect l="0" t="0" r="0" b="0"/>
              <a:pathLst>
                <a:path w="153949" h="139879">
                  <a:moveTo>
                    <a:pt x="111834" y="27195"/>
                  </a:moveTo>
                  <a:lnTo>
                    <a:pt x="106245" y="10427"/>
                  </a:lnTo>
                  <a:lnTo>
                    <a:pt x="99919" y="5488"/>
                  </a:lnTo>
                  <a:lnTo>
                    <a:pt x="80412" y="0"/>
                  </a:lnTo>
                  <a:lnTo>
                    <a:pt x="70999" y="876"/>
                  </a:lnTo>
                  <a:lnTo>
                    <a:pt x="54300" y="8089"/>
                  </a:lnTo>
                  <a:lnTo>
                    <a:pt x="24517" y="32953"/>
                  </a:lnTo>
                  <a:lnTo>
                    <a:pt x="10245" y="50811"/>
                  </a:lnTo>
                  <a:lnTo>
                    <a:pt x="2342" y="73566"/>
                  </a:lnTo>
                  <a:lnTo>
                    <a:pt x="0" y="99277"/>
                  </a:lnTo>
                  <a:lnTo>
                    <a:pt x="2858" y="126302"/>
                  </a:lnTo>
                  <a:lnTo>
                    <a:pt x="7598" y="134210"/>
                  </a:lnTo>
                  <a:lnTo>
                    <a:pt x="14267" y="138313"/>
                  </a:lnTo>
                  <a:lnTo>
                    <a:pt x="22223" y="139878"/>
                  </a:lnTo>
                  <a:lnTo>
                    <a:pt x="29866" y="138582"/>
                  </a:lnTo>
                  <a:lnTo>
                    <a:pt x="44598" y="130903"/>
                  </a:lnTo>
                  <a:lnTo>
                    <a:pt x="55825" y="116571"/>
                  </a:lnTo>
                  <a:lnTo>
                    <a:pt x="82361" y="74666"/>
                  </a:lnTo>
                  <a:lnTo>
                    <a:pt x="87037" y="51413"/>
                  </a:lnTo>
                  <a:lnTo>
                    <a:pt x="89453" y="46850"/>
                  </a:lnTo>
                  <a:lnTo>
                    <a:pt x="92235" y="47317"/>
                  </a:lnTo>
                  <a:lnTo>
                    <a:pt x="98443" y="57195"/>
                  </a:lnTo>
                  <a:lnTo>
                    <a:pt x="115081" y="89013"/>
                  </a:lnTo>
                  <a:lnTo>
                    <a:pt x="121018" y="96483"/>
                  </a:lnTo>
                  <a:lnTo>
                    <a:pt x="133853" y="104783"/>
                  </a:lnTo>
                  <a:lnTo>
                    <a:pt x="153948" y="111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75497" y="4929801"/>
              <a:ext cx="100347" cy="94925"/>
            </a:xfrm>
            <a:custGeom>
              <a:avLst/>
              <a:gdLst/>
              <a:ahLst/>
              <a:cxnLst/>
              <a:rect l="0" t="0" r="0" b="0"/>
              <a:pathLst>
                <a:path w="100347" h="94925">
                  <a:moveTo>
                    <a:pt x="5590" y="10696"/>
                  </a:moveTo>
                  <a:lnTo>
                    <a:pt x="0" y="27464"/>
                  </a:lnTo>
                  <a:lnTo>
                    <a:pt x="376" y="45055"/>
                  </a:lnTo>
                  <a:lnTo>
                    <a:pt x="10149" y="84943"/>
                  </a:lnTo>
                  <a:lnTo>
                    <a:pt x="9799" y="89440"/>
                  </a:lnTo>
                  <a:lnTo>
                    <a:pt x="7226" y="90098"/>
                  </a:lnTo>
                  <a:lnTo>
                    <a:pt x="3171" y="88197"/>
                  </a:lnTo>
                  <a:lnTo>
                    <a:pt x="1638" y="82251"/>
                  </a:lnTo>
                  <a:lnTo>
                    <a:pt x="7583" y="42204"/>
                  </a:lnTo>
                  <a:lnTo>
                    <a:pt x="14664" y="22360"/>
                  </a:lnTo>
                  <a:lnTo>
                    <a:pt x="25611" y="5741"/>
                  </a:lnTo>
                  <a:lnTo>
                    <a:pt x="32975" y="1544"/>
                  </a:lnTo>
                  <a:lnTo>
                    <a:pt x="50516" y="0"/>
                  </a:lnTo>
                  <a:lnTo>
                    <a:pt x="66891" y="6332"/>
                  </a:lnTo>
                  <a:lnTo>
                    <a:pt x="74534" y="11296"/>
                  </a:lnTo>
                  <a:lnTo>
                    <a:pt x="86144" y="29290"/>
                  </a:lnTo>
                  <a:lnTo>
                    <a:pt x="96139" y="62608"/>
                  </a:lnTo>
                  <a:lnTo>
                    <a:pt x="100346" y="94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99613" y="4714863"/>
              <a:ext cx="113044" cy="382801"/>
            </a:xfrm>
            <a:custGeom>
              <a:avLst/>
              <a:gdLst/>
              <a:ahLst/>
              <a:cxnLst/>
              <a:rect l="0" t="0" r="0" b="0"/>
              <a:pathLst>
                <a:path w="113044" h="382801">
                  <a:moveTo>
                    <a:pt x="92044" y="267748"/>
                  </a:moveTo>
                  <a:lnTo>
                    <a:pt x="86455" y="250981"/>
                  </a:lnTo>
                  <a:lnTo>
                    <a:pt x="74352" y="239629"/>
                  </a:lnTo>
                  <a:lnTo>
                    <a:pt x="66211" y="234964"/>
                  </a:lnTo>
                  <a:lnTo>
                    <a:pt x="58444" y="234194"/>
                  </a:lnTo>
                  <a:lnTo>
                    <a:pt x="43575" y="239577"/>
                  </a:lnTo>
                  <a:lnTo>
                    <a:pt x="22050" y="255761"/>
                  </a:lnTo>
                  <a:lnTo>
                    <a:pt x="6444" y="286553"/>
                  </a:lnTo>
                  <a:lnTo>
                    <a:pt x="0" y="325313"/>
                  </a:lnTo>
                  <a:lnTo>
                    <a:pt x="3681" y="360843"/>
                  </a:lnTo>
                  <a:lnTo>
                    <a:pt x="8568" y="369586"/>
                  </a:lnTo>
                  <a:lnTo>
                    <a:pt x="23358" y="382420"/>
                  </a:lnTo>
                  <a:lnTo>
                    <a:pt x="31046" y="382800"/>
                  </a:lnTo>
                  <a:lnTo>
                    <a:pt x="38510" y="379545"/>
                  </a:lnTo>
                  <a:lnTo>
                    <a:pt x="51873" y="366568"/>
                  </a:lnTo>
                  <a:lnTo>
                    <a:pt x="84796" y="309295"/>
                  </a:lnTo>
                  <a:lnTo>
                    <a:pt x="105589" y="251556"/>
                  </a:lnTo>
                  <a:lnTo>
                    <a:pt x="111617" y="197132"/>
                  </a:lnTo>
                  <a:lnTo>
                    <a:pt x="112808" y="141322"/>
                  </a:lnTo>
                  <a:lnTo>
                    <a:pt x="113043" y="85237"/>
                  </a:lnTo>
                  <a:lnTo>
                    <a:pt x="111920" y="30269"/>
                  </a:lnTo>
                  <a:lnTo>
                    <a:pt x="107507" y="6614"/>
                  </a:lnTo>
                  <a:lnTo>
                    <a:pt x="103522" y="1242"/>
                  </a:lnTo>
                  <a:lnTo>
                    <a:pt x="98527" y="0"/>
                  </a:lnTo>
                  <a:lnTo>
                    <a:pt x="92856" y="1512"/>
                  </a:lnTo>
                  <a:lnTo>
                    <a:pt x="87906" y="7199"/>
                  </a:lnTo>
                  <a:lnTo>
                    <a:pt x="79287" y="25997"/>
                  </a:lnTo>
                  <a:lnTo>
                    <a:pt x="71457" y="84597"/>
                  </a:lnTo>
                  <a:lnTo>
                    <a:pt x="64237" y="134063"/>
                  </a:lnTo>
                  <a:lnTo>
                    <a:pt x="64325" y="196411"/>
                  </a:lnTo>
                  <a:lnTo>
                    <a:pt x="69671" y="259116"/>
                  </a:lnTo>
                  <a:lnTo>
                    <a:pt x="82266" y="319254"/>
                  </a:lnTo>
                  <a:lnTo>
                    <a:pt x="92044" y="351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60154" y="470887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4350" y="27556"/>
                  </a:lnTo>
                  <a:lnTo>
                    <a:pt x="21707" y="86898"/>
                  </a:lnTo>
                  <a:lnTo>
                    <a:pt x="21186" y="149357"/>
                  </a:lnTo>
                  <a:lnTo>
                    <a:pt x="21095" y="203741"/>
                  </a:lnTo>
                  <a:lnTo>
                    <a:pt x="21068" y="258720"/>
                  </a:lnTo>
                  <a:lnTo>
                    <a:pt x="13824" y="321293"/>
                  </a:lnTo>
                  <a:lnTo>
                    <a:pt x="10335" y="35984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75968" y="5077367"/>
              <a:ext cx="46745" cy="168457"/>
            </a:xfrm>
            <a:custGeom>
              <a:avLst/>
              <a:gdLst/>
              <a:ahLst/>
              <a:cxnLst/>
              <a:rect l="0" t="0" r="0" b="0"/>
              <a:pathLst>
                <a:path w="46745" h="168457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6744" y="105479"/>
                  </a:lnTo>
                  <a:lnTo>
                    <a:pt x="44951" y="126428"/>
                  </a:lnTo>
                  <a:lnTo>
                    <a:pt x="37136" y="144318"/>
                  </a:lnTo>
                  <a:lnTo>
                    <a:pt x="31776" y="152364"/>
                  </a:lnTo>
                  <a:lnTo>
                    <a:pt x="19582" y="16130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95083" y="4666756"/>
              <a:ext cx="161008" cy="395961"/>
            </a:xfrm>
            <a:custGeom>
              <a:avLst/>
              <a:gdLst/>
              <a:ahLst/>
              <a:cxnLst/>
              <a:rect l="0" t="0" r="0" b="0"/>
              <a:pathLst>
                <a:path w="161008" h="395961">
                  <a:moveTo>
                    <a:pt x="112512" y="0"/>
                  </a:moveTo>
                  <a:lnTo>
                    <a:pt x="90154" y="0"/>
                  </a:lnTo>
                  <a:lnTo>
                    <a:pt x="28170" y="23719"/>
                  </a:lnTo>
                  <a:lnTo>
                    <a:pt x="13416" y="37448"/>
                  </a:lnTo>
                  <a:lnTo>
                    <a:pt x="7843" y="46023"/>
                  </a:lnTo>
                  <a:lnTo>
                    <a:pt x="0" y="80447"/>
                  </a:lnTo>
                  <a:lnTo>
                    <a:pt x="5466" y="139492"/>
                  </a:lnTo>
                  <a:lnTo>
                    <a:pt x="6053" y="152656"/>
                  </a:lnTo>
                  <a:lnTo>
                    <a:pt x="8784" y="157923"/>
                  </a:lnTo>
                  <a:lnTo>
                    <a:pt x="12944" y="157924"/>
                  </a:lnTo>
                  <a:lnTo>
                    <a:pt x="33098" y="147398"/>
                  </a:lnTo>
                  <a:lnTo>
                    <a:pt x="42022" y="143889"/>
                  </a:lnTo>
                  <a:lnTo>
                    <a:pt x="61296" y="143110"/>
                  </a:lnTo>
                  <a:lnTo>
                    <a:pt x="102265" y="152141"/>
                  </a:lnTo>
                  <a:lnTo>
                    <a:pt x="120045" y="167834"/>
                  </a:lnTo>
                  <a:lnTo>
                    <a:pt x="144935" y="210447"/>
                  </a:lnTo>
                  <a:lnTo>
                    <a:pt x="159947" y="262235"/>
                  </a:lnTo>
                  <a:lnTo>
                    <a:pt x="161007" y="321338"/>
                  </a:lnTo>
                  <a:lnTo>
                    <a:pt x="155122" y="344028"/>
                  </a:lnTo>
                  <a:lnTo>
                    <a:pt x="144708" y="361912"/>
                  </a:lnTo>
                  <a:lnTo>
                    <a:pt x="120101" y="385134"/>
                  </a:lnTo>
                  <a:lnTo>
                    <a:pt x="97558" y="393439"/>
                  </a:lnTo>
                  <a:lnTo>
                    <a:pt x="73110" y="395960"/>
                  </a:lnTo>
                  <a:lnTo>
                    <a:pt x="50546" y="393182"/>
                  </a:lnTo>
                  <a:lnTo>
                    <a:pt x="31938" y="384927"/>
                  </a:lnTo>
                  <a:lnTo>
                    <a:pt x="722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12880" y="4761513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335" y="137661"/>
                  </a:lnTo>
                  <a:lnTo>
                    <a:pt x="10471" y="189747"/>
                  </a:lnTo>
                  <a:lnTo>
                    <a:pt x="10511" y="239105"/>
                  </a:lnTo>
                  <a:lnTo>
                    <a:pt x="10523" y="277126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86579" y="4819528"/>
              <a:ext cx="155090" cy="268369"/>
            </a:xfrm>
            <a:custGeom>
              <a:avLst/>
              <a:gdLst/>
              <a:ahLst/>
              <a:cxnLst/>
              <a:rect l="0" t="0" r="0" b="0"/>
              <a:pathLst>
                <a:path w="155090" h="268369">
                  <a:moveTo>
                    <a:pt x="0" y="15684"/>
                  </a:moveTo>
                  <a:lnTo>
                    <a:pt x="42692" y="12565"/>
                  </a:lnTo>
                  <a:lnTo>
                    <a:pt x="102068" y="4962"/>
                  </a:lnTo>
                  <a:lnTo>
                    <a:pt x="124913" y="0"/>
                  </a:lnTo>
                  <a:lnTo>
                    <a:pt x="134748" y="549"/>
                  </a:lnTo>
                  <a:lnTo>
                    <a:pt x="151915" y="7397"/>
                  </a:lnTo>
                  <a:lnTo>
                    <a:pt x="155089" y="13669"/>
                  </a:lnTo>
                  <a:lnTo>
                    <a:pt x="154865" y="21360"/>
                  </a:lnTo>
                  <a:lnTo>
                    <a:pt x="136601" y="82473"/>
                  </a:lnTo>
                  <a:lnTo>
                    <a:pt x="117190" y="135722"/>
                  </a:lnTo>
                  <a:lnTo>
                    <a:pt x="91995" y="190130"/>
                  </a:lnTo>
                  <a:lnTo>
                    <a:pt x="70751" y="246713"/>
                  </a:lnTo>
                  <a:lnTo>
                    <a:pt x="63171" y="268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55035" y="5066839"/>
              <a:ext cx="35765" cy="147400"/>
            </a:xfrm>
            <a:custGeom>
              <a:avLst/>
              <a:gdLst/>
              <a:ahLst/>
              <a:cxnLst/>
              <a:rect l="0" t="0" r="0" b="0"/>
              <a:pathLst>
                <a:path w="35765" h="147400">
                  <a:moveTo>
                    <a:pt x="0" y="0"/>
                  </a:moveTo>
                  <a:lnTo>
                    <a:pt x="27511" y="53875"/>
                  </a:lnTo>
                  <a:lnTo>
                    <a:pt x="34844" y="74247"/>
                  </a:lnTo>
                  <a:lnTo>
                    <a:pt x="35764" y="95000"/>
                  </a:lnTo>
                  <a:lnTo>
                    <a:pt x="31103" y="114752"/>
                  </a:lnTo>
                  <a:lnTo>
                    <a:pt x="21233" y="131330"/>
                  </a:lnTo>
                  <a:lnTo>
                    <a:pt x="12167" y="1402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55076" y="4770244"/>
              <a:ext cx="161030" cy="293852"/>
            </a:xfrm>
            <a:custGeom>
              <a:avLst/>
              <a:gdLst/>
              <a:ahLst/>
              <a:cxnLst/>
              <a:rect l="0" t="0" r="0" b="0"/>
              <a:pathLst>
                <a:path w="161030" h="293852">
                  <a:moveTo>
                    <a:pt x="126343" y="22854"/>
                  </a:moveTo>
                  <a:lnTo>
                    <a:pt x="72468" y="0"/>
                  </a:lnTo>
                  <a:lnTo>
                    <a:pt x="52095" y="219"/>
                  </a:lnTo>
                  <a:lnTo>
                    <a:pt x="34462" y="10454"/>
                  </a:lnTo>
                  <a:lnTo>
                    <a:pt x="26484" y="18097"/>
                  </a:lnTo>
                  <a:lnTo>
                    <a:pt x="17620" y="39067"/>
                  </a:lnTo>
                  <a:lnTo>
                    <a:pt x="11929" y="96246"/>
                  </a:lnTo>
                  <a:lnTo>
                    <a:pt x="16533" y="135457"/>
                  </a:lnTo>
                  <a:lnTo>
                    <a:pt x="20381" y="141207"/>
                  </a:lnTo>
                  <a:lnTo>
                    <a:pt x="25286" y="142700"/>
                  </a:lnTo>
                  <a:lnTo>
                    <a:pt x="65115" y="133133"/>
                  </a:lnTo>
                  <a:lnTo>
                    <a:pt x="85092" y="135428"/>
                  </a:lnTo>
                  <a:lnTo>
                    <a:pt x="116070" y="148886"/>
                  </a:lnTo>
                  <a:lnTo>
                    <a:pt x="141886" y="167691"/>
                  </a:lnTo>
                  <a:lnTo>
                    <a:pt x="158764" y="193671"/>
                  </a:lnTo>
                  <a:lnTo>
                    <a:pt x="161029" y="213416"/>
                  </a:lnTo>
                  <a:lnTo>
                    <a:pt x="156967" y="232720"/>
                  </a:lnTo>
                  <a:lnTo>
                    <a:pt x="135295" y="264177"/>
                  </a:lnTo>
                  <a:lnTo>
                    <a:pt x="120963" y="277508"/>
                  </a:lnTo>
                  <a:lnTo>
                    <a:pt x="102894" y="287332"/>
                  </a:lnTo>
                  <a:lnTo>
                    <a:pt x="67402" y="293851"/>
                  </a:lnTo>
                  <a:lnTo>
                    <a:pt x="32839" y="290193"/>
                  </a:lnTo>
                  <a:lnTo>
                    <a:pt x="0" y="275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55118" y="4782570"/>
              <a:ext cx="179146" cy="290379"/>
            </a:xfrm>
            <a:custGeom>
              <a:avLst/>
              <a:gdLst/>
              <a:ahLst/>
              <a:cxnLst/>
              <a:rect l="0" t="0" r="0" b="0"/>
              <a:pathLst>
                <a:path w="179146" h="290379">
                  <a:moveTo>
                    <a:pt x="126342" y="0"/>
                  </a:moveTo>
                  <a:lnTo>
                    <a:pt x="72467" y="17958"/>
                  </a:lnTo>
                  <a:lnTo>
                    <a:pt x="42918" y="29367"/>
                  </a:lnTo>
                  <a:lnTo>
                    <a:pt x="26484" y="40738"/>
                  </a:lnTo>
                  <a:lnTo>
                    <a:pt x="21165" y="49385"/>
                  </a:lnTo>
                  <a:lnTo>
                    <a:pt x="15256" y="71472"/>
                  </a:lnTo>
                  <a:lnTo>
                    <a:pt x="18869" y="93766"/>
                  </a:lnTo>
                  <a:lnTo>
                    <a:pt x="23107" y="104625"/>
                  </a:lnTo>
                  <a:lnTo>
                    <a:pt x="30613" y="111864"/>
                  </a:lnTo>
                  <a:lnTo>
                    <a:pt x="83869" y="130024"/>
                  </a:lnTo>
                  <a:lnTo>
                    <a:pt x="147367" y="159988"/>
                  </a:lnTo>
                  <a:lnTo>
                    <a:pt x="165322" y="174051"/>
                  </a:lnTo>
                  <a:lnTo>
                    <a:pt x="173386" y="182714"/>
                  </a:lnTo>
                  <a:lnTo>
                    <a:pt x="177592" y="193169"/>
                  </a:lnTo>
                  <a:lnTo>
                    <a:pt x="179145" y="217264"/>
                  </a:lnTo>
                  <a:lnTo>
                    <a:pt x="167854" y="251547"/>
                  </a:lnTo>
                  <a:lnTo>
                    <a:pt x="144101" y="278343"/>
                  </a:lnTo>
                  <a:lnTo>
                    <a:pt x="121756" y="287484"/>
                  </a:lnTo>
                  <a:lnTo>
                    <a:pt x="96228" y="290378"/>
                  </a:lnTo>
                  <a:lnTo>
                    <a:pt x="33397" y="27971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78492" y="4793098"/>
              <a:ext cx="245374" cy="300078"/>
            </a:xfrm>
            <a:custGeom>
              <a:avLst/>
              <a:gdLst/>
              <a:ahLst/>
              <a:cxnLst/>
              <a:rect l="0" t="0" r="0" b="0"/>
              <a:pathLst>
                <a:path w="245374" h="300078">
                  <a:moveTo>
                    <a:pt x="103009" y="0"/>
                  </a:moveTo>
                  <a:lnTo>
                    <a:pt x="71728" y="17981"/>
                  </a:lnTo>
                  <a:lnTo>
                    <a:pt x="33321" y="64153"/>
                  </a:lnTo>
                  <a:lnTo>
                    <a:pt x="5404" y="126428"/>
                  </a:lnTo>
                  <a:lnTo>
                    <a:pt x="0" y="169132"/>
                  </a:lnTo>
                  <a:lnTo>
                    <a:pt x="4974" y="195662"/>
                  </a:lnTo>
                  <a:lnTo>
                    <a:pt x="27233" y="241291"/>
                  </a:lnTo>
                  <a:lnTo>
                    <a:pt x="55329" y="275693"/>
                  </a:lnTo>
                  <a:lnTo>
                    <a:pt x="73629" y="290597"/>
                  </a:lnTo>
                  <a:lnTo>
                    <a:pt x="99700" y="298780"/>
                  </a:lnTo>
                  <a:lnTo>
                    <a:pt x="128444" y="300077"/>
                  </a:lnTo>
                  <a:lnTo>
                    <a:pt x="152918" y="292855"/>
                  </a:lnTo>
                  <a:lnTo>
                    <a:pt x="186428" y="270046"/>
                  </a:lnTo>
                  <a:lnTo>
                    <a:pt x="212994" y="241061"/>
                  </a:lnTo>
                  <a:lnTo>
                    <a:pt x="230094" y="210246"/>
                  </a:lnTo>
                  <a:lnTo>
                    <a:pt x="241711" y="149552"/>
                  </a:lnTo>
                  <a:lnTo>
                    <a:pt x="245373" y="126129"/>
                  </a:lnTo>
                  <a:lnTo>
                    <a:pt x="243102" y="100121"/>
                  </a:lnTo>
                  <a:lnTo>
                    <a:pt x="235073" y="79203"/>
                  </a:lnTo>
                  <a:lnTo>
                    <a:pt x="210854" y="46711"/>
                  </a:lnTo>
                  <a:lnTo>
                    <a:pt x="184876" y="30478"/>
                  </a:lnTo>
                  <a:lnTo>
                    <a:pt x="143774" y="23849"/>
                  </a:lnTo>
                  <a:lnTo>
                    <a:pt x="117618" y="28537"/>
                  </a:lnTo>
                  <a:lnTo>
                    <a:pt x="81953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49957" y="5161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528567" y="515896"/>
            <a:ext cx="3728579" cy="635403"/>
            <a:chOff x="5528567" y="515896"/>
            <a:chExt cx="3728579" cy="635403"/>
          </a:xfrm>
        </p:grpSpPr>
        <p:sp>
          <p:nvSpPr>
            <p:cNvPr id="92" name="Freeform 91"/>
            <p:cNvSpPr/>
            <p:nvPr/>
          </p:nvSpPr>
          <p:spPr>
            <a:xfrm>
              <a:off x="5528567" y="515896"/>
              <a:ext cx="167351" cy="610654"/>
            </a:xfrm>
            <a:custGeom>
              <a:avLst/>
              <a:gdLst/>
              <a:ahLst/>
              <a:cxnLst/>
              <a:rect l="0" t="0" r="0" b="0"/>
              <a:pathLst>
                <a:path w="167351" h="610654">
                  <a:moveTo>
                    <a:pt x="104179" y="0"/>
                  </a:moveTo>
                  <a:lnTo>
                    <a:pt x="69432" y="53875"/>
                  </a:lnTo>
                  <a:lnTo>
                    <a:pt x="37620" y="109856"/>
                  </a:lnTo>
                  <a:lnTo>
                    <a:pt x="16920" y="167440"/>
                  </a:lnTo>
                  <a:lnTo>
                    <a:pt x="7290" y="229298"/>
                  </a:lnTo>
                  <a:lnTo>
                    <a:pt x="0" y="292368"/>
                  </a:lnTo>
                  <a:lnTo>
                    <a:pt x="2232" y="347654"/>
                  </a:lnTo>
                  <a:lnTo>
                    <a:pt x="13591" y="409224"/>
                  </a:lnTo>
                  <a:lnTo>
                    <a:pt x="27100" y="468136"/>
                  </a:lnTo>
                  <a:lnTo>
                    <a:pt x="44153" y="514781"/>
                  </a:lnTo>
                  <a:lnTo>
                    <a:pt x="77687" y="567222"/>
                  </a:lnTo>
                  <a:lnTo>
                    <a:pt x="105688" y="590505"/>
                  </a:lnTo>
                  <a:lnTo>
                    <a:pt x="135041" y="604163"/>
                  </a:lnTo>
                  <a:lnTo>
                    <a:pt x="167350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65795" y="821222"/>
              <a:ext cx="301925" cy="212371"/>
            </a:xfrm>
            <a:custGeom>
              <a:avLst/>
              <a:gdLst/>
              <a:ahLst/>
              <a:cxnLst/>
              <a:rect l="0" t="0" r="0" b="0"/>
              <a:pathLst>
                <a:path w="301925" h="212371">
                  <a:moveTo>
                    <a:pt x="9065" y="0"/>
                  </a:moveTo>
                  <a:lnTo>
                    <a:pt x="0" y="58617"/>
                  </a:lnTo>
                  <a:lnTo>
                    <a:pt x="5426" y="82204"/>
                  </a:lnTo>
                  <a:lnTo>
                    <a:pt x="27303" y="136604"/>
                  </a:lnTo>
                  <a:lnTo>
                    <a:pt x="39007" y="157809"/>
                  </a:lnTo>
                  <a:lnTo>
                    <a:pt x="55128" y="172693"/>
                  </a:lnTo>
                  <a:lnTo>
                    <a:pt x="64340" y="178300"/>
                  </a:lnTo>
                  <a:lnTo>
                    <a:pt x="73991" y="179698"/>
                  </a:lnTo>
                  <a:lnTo>
                    <a:pt x="94073" y="175012"/>
                  </a:lnTo>
                  <a:lnTo>
                    <a:pt x="102002" y="169318"/>
                  </a:lnTo>
                  <a:lnTo>
                    <a:pt x="113931" y="153631"/>
                  </a:lnTo>
                  <a:lnTo>
                    <a:pt x="127224" y="125069"/>
                  </a:lnTo>
                  <a:lnTo>
                    <a:pt x="132291" y="120814"/>
                  </a:lnTo>
                  <a:lnTo>
                    <a:pt x="138010" y="120317"/>
                  </a:lnTo>
                  <a:lnTo>
                    <a:pt x="144161" y="122326"/>
                  </a:lnTo>
                  <a:lnTo>
                    <a:pt x="154115" y="133916"/>
                  </a:lnTo>
                  <a:lnTo>
                    <a:pt x="195547" y="194896"/>
                  </a:lnTo>
                  <a:lnTo>
                    <a:pt x="221856" y="211515"/>
                  </a:lnTo>
                  <a:lnTo>
                    <a:pt x="231645" y="212370"/>
                  </a:lnTo>
                  <a:lnTo>
                    <a:pt x="251879" y="207081"/>
                  </a:lnTo>
                  <a:lnTo>
                    <a:pt x="266330" y="193812"/>
                  </a:lnTo>
                  <a:lnTo>
                    <a:pt x="290729" y="156697"/>
                  </a:lnTo>
                  <a:lnTo>
                    <a:pt x="299971" y="114799"/>
                  </a:lnTo>
                  <a:lnTo>
                    <a:pt x="301924" y="57815"/>
                  </a:lnTo>
                  <a:lnTo>
                    <a:pt x="295229" y="24930"/>
                  </a:lnTo>
                  <a:lnTo>
                    <a:pt x="2828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39100" y="842279"/>
              <a:ext cx="99015" cy="150010"/>
            </a:xfrm>
            <a:custGeom>
              <a:avLst/>
              <a:gdLst/>
              <a:ahLst/>
              <a:cxnLst/>
              <a:rect l="0" t="0" r="0" b="0"/>
              <a:pathLst>
                <a:path w="99015" h="150010">
                  <a:moveTo>
                    <a:pt x="4257" y="52643"/>
                  </a:moveTo>
                  <a:lnTo>
                    <a:pt x="18912" y="111260"/>
                  </a:lnTo>
                  <a:lnTo>
                    <a:pt x="29006" y="146050"/>
                  </a:lnTo>
                  <a:lnTo>
                    <a:pt x="28945" y="150009"/>
                  </a:lnTo>
                  <a:lnTo>
                    <a:pt x="26565" y="149139"/>
                  </a:lnTo>
                  <a:lnTo>
                    <a:pt x="22638" y="145050"/>
                  </a:lnTo>
                  <a:lnTo>
                    <a:pt x="821" y="84561"/>
                  </a:lnTo>
                  <a:lnTo>
                    <a:pt x="0" y="63319"/>
                  </a:lnTo>
                  <a:lnTo>
                    <a:pt x="4705" y="43350"/>
                  </a:lnTo>
                  <a:lnTo>
                    <a:pt x="14595" y="26676"/>
                  </a:lnTo>
                  <a:lnTo>
                    <a:pt x="38906" y="4135"/>
                  </a:lnTo>
                  <a:lnTo>
                    <a:pt x="48413" y="417"/>
                  </a:lnTo>
                  <a:lnTo>
                    <a:pt x="990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22341" y="915979"/>
              <a:ext cx="2" cy="94757"/>
            </a:xfrm>
            <a:custGeom>
              <a:avLst/>
              <a:gdLst/>
              <a:ahLst/>
              <a:cxnLst/>
              <a:rect l="0" t="0" r="0" b="0"/>
              <a:pathLst>
                <a:path w="2" h="94757">
                  <a:moveTo>
                    <a:pt x="1" y="0"/>
                  </a:moveTo>
                  <a:lnTo>
                    <a:pt x="0" y="58617"/>
                  </a:lnTo>
                  <a:lnTo>
                    <a:pt x="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32870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95737" y="642238"/>
              <a:ext cx="16119" cy="368498"/>
            </a:xfrm>
            <a:custGeom>
              <a:avLst/>
              <a:gdLst/>
              <a:ahLst/>
              <a:cxnLst/>
              <a:rect l="0" t="0" r="0" b="0"/>
              <a:pathLst>
                <a:path w="16119" h="368498">
                  <a:moveTo>
                    <a:pt x="5589" y="0"/>
                  </a:moveTo>
                  <a:lnTo>
                    <a:pt x="0" y="16767"/>
                  </a:lnTo>
                  <a:lnTo>
                    <a:pt x="3272" y="71856"/>
                  </a:lnTo>
                  <a:lnTo>
                    <a:pt x="6072" y="128915"/>
                  </a:lnTo>
                  <a:lnTo>
                    <a:pt x="12621" y="189105"/>
                  </a:lnTo>
                  <a:lnTo>
                    <a:pt x="15082" y="244504"/>
                  </a:lnTo>
                  <a:lnTo>
                    <a:pt x="15811" y="296794"/>
                  </a:lnTo>
                  <a:lnTo>
                    <a:pt x="16057" y="347618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06570" y="83175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5589"/>
                  </a:lnTo>
                  <a:lnTo>
                    <a:pt x="78845" y="9553"/>
                  </a:lnTo>
                  <a:lnTo>
                    <a:pt x="22636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77944" y="827255"/>
              <a:ext cx="165539" cy="203187"/>
            </a:xfrm>
            <a:custGeom>
              <a:avLst/>
              <a:gdLst/>
              <a:ahLst/>
              <a:cxnLst/>
              <a:rect l="0" t="0" r="0" b="0"/>
              <a:pathLst>
                <a:path w="165539" h="203187">
                  <a:moveTo>
                    <a:pt x="28667" y="99252"/>
                  </a:moveTo>
                  <a:lnTo>
                    <a:pt x="45435" y="104841"/>
                  </a:lnTo>
                  <a:lnTo>
                    <a:pt x="78219" y="102728"/>
                  </a:lnTo>
                  <a:lnTo>
                    <a:pt x="111980" y="89104"/>
                  </a:lnTo>
                  <a:lnTo>
                    <a:pt x="138620" y="70249"/>
                  </a:lnTo>
                  <a:lnTo>
                    <a:pt x="155742" y="44255"/>
                  </a:lnTo>
                  <a:lnTo>
                    <a:pt x="156668" y="34512"/>
                  </a:lnTo>
                  <a:lnTo>
                    <a:pt x="151456" y="14327"/>
                  </a:lnTo>
                  <a:lnTo>
                    <a:pt x="144452" y="7540"/>
                  </a:lnTo>
                  <a:lnTo>
                    <a:pt x="124191" y="0"/>
                  </a:lnTo>
                  <a:lnTo>
                    <a:pt x="99588" y="2887"/>
                  </a:lnTo>
                  <a:lnTo>
                    <a:pt x="51255" y="23805"/>
                  </a:lnTo>
                  <a:lnTo>
                    <a:pt x="24181" y="43622"/>
                  </a:lnTo>
                  <a:lnTo>
                    <a:pt x="6931" y="69901"/>
                  </a:lnTo>
                  <a:lnTo>
                    <a:pt x="0" y="105504"/>
                  </a:lnTo>
                  <a:lnTo>
                    <a:pt x="3535" y="145688"/>
                  </a:lnTo>
                  <a:lnTo>
                    <a:pt x="12038" y="167074"/>
                  </a:lnTo>
                  <a:lnTo>
                    <a:pt x="17581" y="176052"/>
                  </a:lnTo>
                  <a:lnTo>
                    <a:pt x="33098" y="189148"/>
                  </a:lnTo>
                  <a:lnTo>
                    <a:pt x="52864" y="197697"/>
                  </a:lnTo>
                  <a:lnTo>
                    <a:pt x="103680" y="203186"/>
                  </a:lnTo>
                  <a:lnTo>
                    <a:pt x="128687" y="201597"/>
                  </a:lnTo>
                  <a:lnTo>
                    <a:pt x="165538" y="183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22635" y="684352"/>
              <a:ext cx="20931" cy="379027"/>
            </a:xfrm>
            <a:custGeom>
              <a:avLst/>
              <a:gdLst/>
              <a:ahLst/>
              <a:cxnLst/>
              <a:rect l="0" t="0" r="0" b="0"/>
              <a:pathLst>
                <a:path w="20931" h="379027">
                  <a:moveTo>
                    <a:pt x="10401" y="0"/>
                  </a:moveTo>
                  <a:lnTo>
                    <a:pt x="2068" y="37478"/>
                  </a:lnTo>
                  <a:lnTo>
                    <a:pt x="306" y="100080"/>
                  </a:lnTo>
                  <a:lnTo>
                    <a:pt x="0" y="159505"/>
                  </a:lnTo>
                  <a:lnTo>
                    <a:pt x="7133" y="219590"/>
                  </a:lnTo>
                  <a:lnTo>
                    <a:pt x="9433" y="268355"/>
                  </a:lnTo>
                  <a:lnTo>
                    <a:pt x="11284" y="318678"/>
                  </a:lnTo>
                  <a:lnTo>
                    <a:pt x="2093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75109" y="863336"/>
              <a:ext cx="252684" cy="1"/>
            </a:xfrm>
            <a:custGeom>
              <a:avLst/>
              <a:gdLst/>
              <a:ahLst/>
              <a:cxnLst/>
              <a:rect l="0" t="0" r="0" b="0"/>
              <a:pathLst>
                <a:path w="252684" h="1">
                  <a:moveTo>
                    <a:pt x="252683" y="0"/>
                  </a:moveTo>
                  <a:lnTo>
                    <a:pt x="203753" y="0"/>
                  </a:lnTo>
                  <a:lnTo>
                    <a:pt x="144622" y="0"/>
                  </a:lnTo>
                  <a:lnTo>
                    <a:pt x="87882" y="0"/>
                  </a:lnTo>
                  <a:lnTo>
                    <a:pt x="347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40516" y="631709"/>
              <a:ext cx="271547" cy="424409"/>
            </a:xfrm>
            <a:custGeom>
              <a:avLst/>
              <a:gdLst/>
              <a:ahLst/>
              <a:cxnLst/>
              <a:rect l="0" t="0" r="0" b="0"/>
              <a:pathLst>
                <a:path w="271547" h="42440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7937" y="185692"/>
                  </a:lnTo>
                  <a:lnTo>
                    <a:pt x="13806" y="244143"/>
                  </a:lnTo>
                  <a:lnTo>
                    <a:pt x="17364" y="300326"/>
                  </a:lnTo>
                  <a:lnTo>
                    <a:pt x="17396" y="363307"/>
                  </a:lnTo>
                  <a:lnTo>
                    <a:pt x="13141" y="392317"/>
                  </a:lnTo>
                  <a:lnTo>
                    <a:pt x="11538" y="396076"/>
                  </a:lnTo>
                  <a:lnTo>
                    <a:pt x="9757" y="384654"/>
                  </a:lnTo>
                  <a:lnTo>
                    <a:pt x="11640" y="327934"/>
                  </a:lnTo>
                  <a:lnTo>
                    <a:pt x="14048" y="316889"/>
                  </a:lnTo>
                  <a:lnTo>
                    <a:pt x="19162" y="308355"/>
                  </a:lnTo>
                  <a:lnTo>
                    <a:pt x="34203" y="295754"/>
                  </a:lnTo>
                  <a:lnTo>
                    <a:pt x="43127" y="294266"/>
                  </a:lnTo>
                  <a:lnTo>
                    <a:pt x="62402" y="298851"/>
                  </a:lnTo>
                  <a:lnTo>
                    <a:pt x="79547" y="314927"/>
                  </a:lnTo>
                  <a:lnTo>
                    <a:pt x="99234" y="350285"/>
                  </a:lnTo>
                  <a:lnTo>
                    <a:pt x="109356" y="390398"/>
                  </a:lnTo>
                  <a:lnTo>
                    <a:pt x="110777" y="404155"/>
                  </a:lnTo>
                  <a:lnTo>
                    <a:pt x="112894" y="408647"/>
                  </a:lnTo>
                  <a:lnTo>
                    <a:pt x="115475" y="406962"/>
                  </a:lnTo>
                  <a:lnTo>
                    <a:pt x="146291" y="359844"/>
                  </a:lnTo>
                  <a:lnTo>
                    <a:pt x="160895" y="345934"/>
                  </a:lnTo>
                  <a:lnTo>
                    <a:pt x="219357" y="318679"/>
                  </a:lnTo>
                  <a:lnTo>
                    <a:pt x="240162" y="306972"/>
                  </a:lnTo>
                  <a:lnTo>
                    <a:pt x="247114" y="297065"/>
                  </a:lnTo>
                  <a:lnTo>
                    <a:pt x="254838" y="270459"/>
                  </a:lnTo>
                  <a:lnTo>
                    <a:pt x="253389" y="258685"/>
                  </a:lnTo>
                  <a:lnTo>
                    <a:pt x="242419" y="239364"/>
                  </a:lnTo>
                  <a:lnTo>
                    <a:pt x="233411" y="233275"/>
                  </a:lnTo>
                  <a:lnTo>
                    <a:pt x="210922" y="226511"/>
                  </a:lnTo>
                  <a:lnTo>
                    <a:pt x="188450" y="229743"/>
                  </a:lnTo>
                  <a:lnTo>
                    <a:pt x="167934" y="240149"/>
                  </a:lnTo>
                  <a:lnTo>
                    <a:pt x="151017" y="256472"/>
                  </a:lnTo>
                  <a:lnTo>
                    <a:pt x="133928" y="285392"/>
                  </a:lnTo>
                  <a:lnTo>
                    <a:pt x="127045" y="321777"/>
                  </a:lnTo>
                  <a:lnTo>
                    <a:pt x="130595" y="356604"/>
                  </a:lnTo>
                  <a:lnTo>
                    <a:pt x="139101" y="375300"/>
                  </a:lnTo>
                  <a:lnTo>
                    <a:pt x="151850" y="391408"/>
                  </a:lnTo>
                  <a:lnTo>
                    <a:pt x="178758" y="412461"/>
                  </a:lnTo>
                  <a:lnTo>
                    <a:pt x="198722" y="422352"/>
                  </a:lnTo>
                  <a:lnTo>
                    <a:pt x="219292" y="424408"/>
                  </a:lnTo>
                  <a:lnTo>
                    <a:pt x="247484" y="418989"/>
                  </a:lnTo>
                  <a:lnTo>
                    <a:pt x="271546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645423" y="894786"/>
              <a:ext cx="156194" cy="179121"/>
            </a:xfrm>
            <a:custGeom>
              <a:avLst/>
              <a:gdLst/>
              <a:ahLst/>
              <a:cxnLst/>
              <a:rect l="0" t="0" r="0" b="0"/>
              <a:pathLst>
                <a:path w="156194" h="179121">
                  <a:moveTo>
                    <a:pt x="8795" y="10664"/>
                  </a:moveTo>
                  <a:lnTo>
                    <a:pt x="1559" y="38220"/>
                  </a:lnTo>
                  <a:lnTo>
                    <a:pt x="2036" y="94443"/>
                  </a:lnTo>
                  <a:lnTo>
                    <a:pt x="13970" y="156834"/>
                  </a:lnTo>
                  <a:lnTo>
                    <a:pt x="13414" y="157244"/>
                  </a:lnTo>
                  <a:lnTo>
                    <a:pt x="4118" y="132685"/>
                  </a:lnTo>
                  <a:lnTo>
                    <a:pt x="0" y="98551"/>
                  </a:lnTo>
                  <a:lnTo>
                    <a:pt x="9947" y="42732"/>
                  </a:lnTo>
                  <a:lnTo>
                    <a:pt x="17496" y="22577"/>
                  </a:lnTo>
                  <a:lnTo>
                    <a:pt x="28650" y="5820"/>
                  </a:lnTo>
                  <a:lnTo>
                    <a:pt x="36070" y="1586"/>
                  </a:lnTo>
                  <a:lnTo>
                    <a:pt x="53672" y="0"/>
                  </a:lnTo>
                  <a:lnTo>
                    <a:pt x="83312" y="5685"/>
                  </a:lnTo>
                  <a:lnTo>
                    <a:pt x="108733" y="20367"/>
                  </a:lnTo>
                  <a:lnTo>
                    <a:pt x="131082" y="39536"/>
                  </a:lnTo>
                  <a:lnTo>
                    <a:pt x="146933" y="65622"/>
                  </a:lnTo>
                  <a:lnTo>
                    <a:pt x="154365" y="114284"/>
                  </a:lnTo>
                  <a:lnTo>
                    <a:pt x="155833" y="159597"/>
                  </a:lnTo>
                  <a:lnTo>
                    <a:pt x="156193" y="179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78609" y="905450"/>
              <a:ext cx="161453" cy="180571"/>
            </a:xfrm>
            <a:custGeom>
              <a:avLst/>
              <a:gdLst/>
              <a:ahLst/>
              <a:cxnLst/>
              <a:rect l="0" t="0" r="0" b="0"/>
              <a:pathLst>
                <a:path w="161453" h="18057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27083" y="162225"/>
                  </a:lnTo>
                  <a:lnTo>
                    <a:pt x="42963" y="174655"/>
                  </a:lnTo>
                  <a:lnTo>
                    <a:pt x="52111" y="179608"/>
                  </a:lnTo>
                  <a:lnTo>
                    <a:pt x="62889" y="180570"/>
                  </a:lnTo>
                  <a:lnTo>
                    <a:pt x="87342" y="175400"/>
                  </a:lnTo>
                  <a:lnTo>
                    <a:pt x="116238" y="159335"/>
                  </a:lnTo>
                  <a:lnTo>
                    <a:pt x="128991" y="143346"/>
                  </a:lnTo>
                  <a:lnTo>
                    <a:pt x="156587" y="85817"/>
                  </a:lnTo>
                  <a:lnTo>
                    <a:pt x="161452" y="47395"/>
                  </a:lnTo>
                  <a:lnTo>
                    <a:pt x="15463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06943" y="941187"/>
              <a:ext cx="268735" cy="185363"/>
            </a:xfrm>
            <a:custGeom>
              <a:avLst/>
              <a:gdLst/>
              <a:ahLst/>
              <a:cxnLst/>
              <a:rect l="0" t="0" r="0" b="0"/>
              <a:pathLst>
                <a:path w="268735" h="185363">
                  <a:moveTo>
                    <a:pt x="0" y="27434"/>
                  </a:moveTo>
                  <a:lnTo>
                    <a:pt x="5589" y="44202"/>
                  </a:lnTo>
                  <a:lnTo>
                    <a:pt x="5213" y="61793"/>
                  </a:lnTo>
                  <a:lnTo>
                    <a:pt x="3486" y="82479"/>
                  </a:lnTo>
                  <a:lnTo>
                    <a:pt x="6619" y="107271"/>
                  </a:lnTo>
                  <a:lnTo>
                    <a:pt x="7922" y="111074"/>
                  </a:lnTo>
                  <a:lnTo>
                    <a:pt x="8791" y="108931"/>
                  </a:lnTo>
                  <a:lnTo>
                    <a:pt x="18705" y="53331"/>
                  </a:lnTo>
                  <a:lnTo>
                    <a:pt x="29589" y="19510"/>
                  </a:lnTo>
                  <a:lnTo>
                    <a:pt x="40837" y="2075"/>
                  </a:lnTo>
                  <a:lnTo>
                    <a:pt x="47111" y="0"/>
                  </a:lnTo>
                  <a:lnTo>
                    <a:pt x="53634" y="2126"/>
                  </a:lnTo>
                  <a:lnTo>
                    <a:pt x="67121" y="13846"/>
                  </a:lnTo>
                  <a:lnTo>
                    <a:pt x="86698" y="40176"/>
                  </a:lnTo>
                  <a:lnTo>
                    <a:pt x="108195" y="90897"/>
                  </a:lnTo>
                  <a:lnTo>
                    <a:pt x="110735" y="93139"/>
                  </a:lnTo>
                  <a:lnTo>
                    <a:pt x="112428" y="89955"/>
                  </a:lnTo>
                  <a:lnTo>
                    <a:pt x="121755" y="28648"/>
                  </a:lnTo>
                  <a:lnTo>
                    <a:pt x="126793" y="17715"/>
                  </a:lnTo>
                  <a:lnTo>
                    <a:pt x="134832" y="10426"/>
                  </a:lnTo>
                  <a:lnTo>
                    <a:pt x="156241" y="2328"/>
                  </a:lnTo>
                  <a:lnTo>
                    <a:pt x="178235" y="1848"/>
                  </a:lnTo>
                  <a:lnTo>
                    <a:pt x="189013" y="3358"/>
                  </a:lnTo>
                  <a:lnTo>
                    <a:pt x="207228" y="14394"/>
                  </a:lnTo>
                  <a:lnTo>
                    <a:pt x="237985" y="50075"/>
                  </a:lnTo>
                  <a:lnTo>
                    <a:pt x="253917" y="80546"/>
                  </a:lnTo>
                  <a:lnTo>
                    <a:pt x="265107" y="141114"/>
                  </a:lnTo>
                  <a:lnTo>
                    <a:pt x="268734" y="161017"/>
                  </a:lnTo>
                  <a:lnTo>
                    <a:pt x="263212" y="185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43855" y="673823"/>
              <a:ext cx="213857" cy="389622"/>
            </a:xfrm>
            <a:custGeom>
              <a:avLst/>
              <a:gdLst/>
              <a:ahLst/>
              <a:cxnLst/>
              <a:rect l="0" t="0" r="0" b="0"/>
              <a:pathLst>
                <a:path w="213857" h="389622">
                  <a:moveTo>
                    <a:pt x="0" y="0"/>
                  </a:moveTo>
                  <a:lnTo>
                    <a:pt x="3120" y="52051"/>
                  </a:lnTo>
                  <a:lnTo>
                    <a:pt x="11452" y="108229"/>
                  </a:lnTo>
                  <a:lnTo>
                    <a:pt x="18211" y="169329"/>
                  </a:lnTo>
                  <a:lnTo>
                    <a:pt x="23333" y="228766"/>
                  </a:lnTo>
                  <a:lnTo>
                    <a:pt x="29140" y="280302"/>
                  </a:lnTo>
                  <a:lnTo>
                    <a:pt x="30861" y="328328"/>
                  </a:lnTo>
                  <a:lnTo>
                    <a:pt x="31102" y="345227"/>
                  </a:lnTo>
                  <a:lnTo>
                    <a:pt x="32433" y="350644"/>
                  </a:lnTo>
                  <a:lnTo>
                    <a:pt x="34490" y="348407"/>
                  </a:lnTo>
                  <a:lnTo>
                    <a:pt x="56017" y="288745"/>
                  </a:lnTo>
                  <a:lnTo>
                    <a:pt x="69350" y="273391"/>
                  </a:lnTo>
                  <a:lnTo>
                    <a:pt x="86974" y="262667"/>
                  </a:lnTo>
                  <a:lnTo>
                    <a:pt x="106506" y="260241"/>
                  </a:lnTo>
                  <a:lnTo>
                    <a:pt x="147639" y="268215"/>
                  </a:lnTo>
                  <a:lnTo>
                    <a:pt x="173467" y="283282"/>
                  </a:lnTo>
                  <a:lnTo>
                    <a:pt x="195937" y="302565"/>
                  </a:lnTo>
                  <a:lnTo>
                    <a:pt x="211823" y="328685"/>
                  </a:lnTo>
                  <a:lnTo>
                    <a:pt x="213856" y="348464"/>
                  </a:lnTo>
                  <a:lnTo>
                    <a:pt x="212760" y="358651"/>
                  </a:lnTo>
                  <a:lnTo>
                    <a:pt x="202185" y="376210"/>
                  </a:lnTo>
                  <a:lnTo>
                    <a:pt x="194451" y="384168"/>
                  </a:lnTo>
                  <a:lnTo>
                    <a:pt x="184616" y="388303"/>
                  </a:lnTo>
                  <a:lnTo>
                    <a:pt x="121725" y="389621"/>
                  </a:lnTo>
                  <a:lnTo>
                    <a:pt x="80390" y="378396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69362" y="887499"/>
              <a:ext cx="132462" cy="182908"/>
            </a:xfrm>
            <a:custGeom>
              <a:avLst/>
              <a:gdLst/>
              <a:ahLst/>
              <a:cxnLst/>
              <a:rect l="0" t="0" r="0" b="0"/>
              <a:pathLst>
                <a:path w="132462" h="182908">
                  <a:moveTo>
                    <a:pt x="27176" y="81122"/>
                  </a:moveTo>
                  <a:lnTo>
                    <a:pt x="43944" y="86711"/>
                  </a:lnTo>
                  <a:lnTo>
                    <a:pt x="61536" y="86336"/>
                  </a:lnTo>
                  <a:lnTo>
                    <a:pt x="79882" y="81100"/>
                  </a:lnTo>
                  <a:lnTo>
                    <a:pt x="117970" y="52119"/>
                  </a:lnTo>
                  <a:lnTo>
                    <a:pt x="121630" y="44239"/>
                  </a:lnTo>
                  <a:lnTo>
                    <a:pt x="122579" y="26125"/>
                  </a:lnTo>
                  <a:lnTo>
                    <a:pt x="118855" y="18721"/>
                  </a:lnTo>
                  <a:lnTo>
                    <a:pt x="105357" y="7375"/>
                  </a:lnTo>
                  <a:lnTo>
                    <a:pt x="72438" y="0"/>
                  </a:lnTo>
                  <a:lnTo>
                    <a:pt x="49632" y="7633"/>
                  </a:lnTo>
                  <a:lnTo>
                    <a:pt x="11986" y="35540"/>
                  </a:lnTo>
                  <a:lnTo>
                    <a:pt x="2878" y="58914"/>
                  </a:lnTo>
                  <a:lnTo>
                    <a:pt x="0" y="87630"/>
                  </a:lnTo>
                  <a:lnTo>
                    <a:pt x="6126" y="128934"/>
                  </a:lnTo>
                  <a:lnTo>
                    <a:pt x="16261" y="152675"/>
                  </a:lnTo>
                  <a:lnTo>
                    <a:pt x="31684" y="168685"/>
                  </a:lnTo>
                  <a:lnTo>
                    <a:pt x="40710" y="174593"/>
                  </a:lnTo>
                  <a:lnTo>
                    <a:pt x="75770" y="182907"/>
                  </a:lnTo>
                  <a:lnTo>
                    <a:pt x="110205" y="179781"/>
                  </a:lnTo>
                  <a:lnTo>
                    <a:pt x="122569" y="174493"/>
                  </a:lnTo>
                  <a:lnTo>
                    <a:pt x="132461" y="165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49768" y="852808"/>
              <a:ext cx="173155" cy="232725"/>
            </a:xfrm>
            <a:custGeom>
              <a:avLst/>
              <a:gdLst/>
              <a:ahLst/>
              <a:cxnLst/>
              <a:rect l="0" t="0" r="0" b="0"/>
              <a:pathLst>
                <a:path w="173155" h="232725">
                  <a:moveTo>
                    <a:pt x="25755" y="94756"/>
                  </a:moveTo>
                  <a:lnTo>
                    <a:pt x="31344" y="153373"/>
                  </a:lnTo>
                  <a:lnTo>
                    <a:pt x="36477" y="206377"/>
                  </a:lnTo>
                  <a:lnTo>
                    <a:pt x="42061" y="232724"/>
                  </a:lnTo>
                  <a:lnTo>
                    <a:pt x="28539" y="178339"/>
                  </a:lnTo>
                  <a:lnTo>
                    <a:pt x="15083" y="120539"/>
                  </a:lnTo>
                  <a:lnTo>
                    <a:pt x="0" y="63793"/>
                  </a:lnTo>
                  <a:lnTo>
                    <a:pt x="1831" y="42390"/>
                  </a:lnTo>
                  <a:lnTo>
                    <a:pt x="6296" y="34109"/>
                  </a:lnTo>
                  <a:lnTo>
                    <a:pt x="20616" y="21789"/>
                  </a:lnTo>
                  <a:lnTo>
                    <a:pt x="48409" y="8275"/>
                  </a:lnTo>
                  <a:lnTo>
                    <a:pt x="111118" y="1090"/>
                  </a:lnTo>
                  <a:lnTo>
                    <a:pt x="1731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043979" y="878255"/>
              <a:ext cx="213167" cy="273044"/>
            </a:xfrm>
            <a:custGeom>
              <a:avLst/>
              <a:gdLst/>
              <a:ahLst/>
              <a:cxnLst/>
              <a:rect l="0" t="0" r="0" b="0"/>
              <a:pathLst>
                <a:path w="213167" h="273044">
                  <a:moveTo>
                    <a:pt x="210570" y="27195"/>
                  </a:moveTo>
                  <a:lnTo>
                    <a:pt x="199392" y="10428"/>
                  </a:lnTo>
                  <a:lnTo>
                    <a:pt x="191420" y="5488"/>
                  </a:lnTo>
                  <a:lnTo>
                    <a:pt x="170083" y="0"/>
                  </a:lnTo>
                  <a:lnTo>
                    <a:pt x="131764" y="2500"/>
                  </a:lnTo>
                  <a:lnTo>
                    <a:pt x="110814" y="10760"/>
                  </a:lnTo>
                  <a:lnTo>
                    <a:pt x="101952" y="16239"/>
                  </a:lnTo>
                  <a:lnTo>
                    <a:pt x="88986" y="31684"/>
                  </a:lnTo>
                  <a:lnTo>
                    <a:pt x="83890" y="40717"/>
                  </a:lnTo>
                  <a:lnTo>
                    <a:pt x="81349" y="60111"/>
                  </a:lnTo>
                  <a:lnTo>
                    <a:pt x="82308" y="70196"/>
                  </a:lnTo>
                  <a:lnTo>
                    <a:pt x="86458" y="78089"/>
                  </a:lnTo>
                  <a:lnTo>
                    <a:pt x="100427" y="89979"/>
                  </a:lnTo>
                  <a:lnTo>
                    <a:pt x="161901" y="120180"/>
                  </a:lnTo>
                  <a:lnTo>
                    <a:pt x="198487" y="148031"/>
                  </a:lnTo>
                  <a:lnTo>
                    <a:pt x="210269" y="166298"/>
                  </a:lnTo>
                  <a:lnTo>
                    <a:pt x="213166" y="189234"/>
                  </a:lnTo>
                  <a:lnTo>
                    <a:pt x="209384" y="213856"/>
                  </a:lnTo>
                  <a:lnTo>
                    <a:pt x="199904" y="236498"/>
                  </a:lnTo>
                  <a:lnTo>
                    <a:pt x="181654" y="252020"/>
                  </a:lnTo>
                  <a:lnTo>
                    <a:pt x="137398" y="271517"/>
                  </a:lnTo>
                  <a:lnTo>
                    <a:pt x="116047" y="273043"/>
                  </a:lnTo>
                  <a:lnTo>
                    <a:pt x="94861" y="268652"/>
                  </a:lnTo>
                  <a:lnTo>
                    <a:pt x="36538" y="240258"/>
                  </a:lnTo>
                  <a:lnTo>
                    <a:pt x="0" y="227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989886" y="1200248"/>
            <a:ext cx="1762904" cy="515898"/>
            <a:chOff x="1989886" y="1200248"/>
            <a:chExt cx="1762904" cy="515898"/>
          </a:xfrm>
        </p:grpSpPr>
        <p:sp>
          <p:nvSpPr>
            <p:cNvPr id="111" name="Freeform 110"/>
            <p:cNvSpPr/>
            <p:nvPr/>
          </p:nvSpPr>
          <p:spPr>
            <a:xfrm>
              <a:off x="1989886" y="1379233"/>
              <a:ext cx="147400" cy="238398"/>
            </a:xfrm>
            <a:custGeom>
              <a:avLst/>
              <a:gdLst/>
              <a:ahLst/>
              <a:cxnLst/>
              <a:rect l="0" t="0" r="0" b="0"/>
              <a:pathLst>
                <a:path w="147400" h="238398">
                  <a:moveTo>
                    <a:pt x="0" y="10528"/>
                  </a:moveTo>
                  <a:lnTo>
                    <a:pt x="14654" y="69145"/>
                  </a:lnTo>
                  <a:lnTo>
                    <a:pt x="29367" y="122149"/>
                  </a:lnTo>
                  <a:lnTo>
                    <a:pt x="54704" y="178432"/>
                  </a:lnTo>
                  <a:lnTo>
                    <a:pt x="76628" y="228434"/>
                  </a:lnTo>
                  <a:lnTo>
                    <a:pt x="82671" y="236518"/>
                  </a:lnTo>
                  <a:lnTo>
                    <a:pt x="89039" y="238397"/>
                  </a:lnTo>
                  <a:lnTo>
                    <a:pt x="95624" y="236140"/>
                  </a:lnTo>
                  <a:lnTo>
                    <a:pt x="102354" y="231126"/>
                  </a:lnTo>
                  <a:lnTo>
                    <a:pt x="112951" y="209957"/>
                  </a:lnTo>
                  <a:lnTo>
                    <a:pt x="123696" y="154297"/>
                  </a:lnTo>
                  <a:lnTo>
                    <a:pt x="126989" y="98242"/>
                  </a:lnTo>
                  <a:lnTo>
                    <a:pt x="137691" y="4522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91272" y="1400474"/>
              <a:ext cx="120256" cy="190936"/>
            </a:xfrm>
            <a:custGeom>
              <a:avLst/>
              <a:gdLst/>
              <a:ahLst/>
              <a:cxnLst/>
              <a:rect l="0" t="0" r="0" b="0"/>
              <a:pathLst>
                <a:path w="120256" h="190936">
                  <a:moveTo>
                    <a:pt x="30241" y="105101"/>
                  </a:moveTo>
                  <a:lnTo>
                    <a:pt x="52597" y="105101"/>
                  </a:lnTo>
                  <a:lnTo>
                    <a:pt x="83268" y="93922"/>
                  </a:lnTo>
                  <a:lnTo>
                    <a:pt x="108993" y="70203"/>
                  </a:lnTo>
                  <a:lnTo>
                    <a:pt x="117884" y="47867"/>
                  </a:lnTo>
                  <a:lnTo>
                    <a:pt x="120255" y="35359"/>
                  </a:lnTo>
                  <a:lnTo>
                    <a:pt x="118326" y="24681"/>
                  </a:lnTo>
                  <a:lnTo>
                    <a:pt x="106824" y="6578"/>
                  </a:lnTo>
                  <a:lnTo>
                    <a:pt x="96504" y="1984"/>
                  </a:lnTo>
                  <a:lnTo>
                    <a:pt x="69440" y="0"/>
                  </a:lnTo>
                  <a:lnTo>
                    <a:pt x="47272" y="6137"/>
                  </a:lnTo>
                  <a:lnTo>
                    <a:pt x="29622" y="17833"/>
                  </a:lnTo>
                  <a:lnTo>
                    <a:pt x="13978" y="34729"/>
                  </a:lnTo>
                  <a:lnTo>
                    <a:pt x="5465" y="57057"/>
                  </a:lnTo>
                  <a:lnTo>
                    <a:pt x="0" y="109519"/>
                  </a:lnTo>
                  <a:lnTo>
                    <a:pt x="5492" y="133971"/>
                  </a:lnTo>
                  <a:lnTo>
                    <a:pt x="21738" y="164347"/>
                  </a:lnTo>
                  <a:lnTo>
                    <a:pt x="35820" y="179396"/>
                  </a:lnTo>
                  <a:lnTo>
                    <a:pt x="53777" y="189983"/>
                  </a:lnTo>
                  <a:lnTo>
                    <a:pt x="62309" y="190935"/>
                  </a:lnTo>
                  <a:lnTo>
                    <a:pt x="93411" y="178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58383" y="1421347"/>
              <a:ext cx="105286" cy="172074"/>
            </a:xfrm>
            <a:custGeom>
              <a:avLst/>
              <a:gdLst/>
              <a:ahLst/>
              <a:cxnLst/>
              <a:rect l="0" t="0" r="0" b="0"/>
              <a:pathLst>
                <a:path w="105286" h="172074">
                  <a:moveTo>
                    <a:pt x="0" y="63171"/>
                  </a:moveTo>
                  <a:lnTo>
                    <a:pt x="17958" y="117046"/>
                  </a:lnTo>
                  <a:lnTo>
                    <a:pt x="36301" y="172073"/>
                  </a:lnTo>
                  <a:lnTo>
                    <a:pt x="15298" y="113252"/>
                  </a:lnTo>
                  <a:lnTo>
                    <a:pt x="11471" y="59155"/>
                  </a:lnTo>
                  <a:lnTo>
                    <a:pt x="14666" y="47626"/>
                  </a:lnTo>
                  <a:lnTo>
                    <a:pt x="27575" y="28576"/>
                  </a:lnTo>
                  <a:lnTo>
                    <a:pt x="54574" y="1028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52835" y="1200248"/>
              <a:ext cx="37176" cy="347442"/>
            </a:xfrm>
            <a:custGeom>
              <a:avLst/>
              <a:gdLst/>
              <a:ahLst/>
              <a:cxnLst/>
              <a:rect l="0" t="0" r="0" b="0"/>
              <a:pathLst>
                <a:path w="37176" h="347442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97656"/>
                  </a:lnTo>
                  <a:lnTo>
                    <a:pt x="22174" y="151378"/>
                  </a:lnTo>
                  <a:lnTo>
                    <a:pt x="25321" y="209409"/>
                  </a:lnTo>
                  <a:lnTo>
                    <a:pt x="26385" y="272125"/>
                  </a:lnTo>
                  <a:lnTo>
                    <a:pt x="33848" y="331803"/>
                  </a:lnTo>
                  <a:lnTo>
                    <a:pt x="3717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74197" y="132659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6" y="3120"/>
                  </a:lnTo>
                  <a:lnTo>
                    <a:pt x="85361" y="9065"/>
                  </a:lnTo>
                  <a:lnTo>
                    <a:pt x="2571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50133" y="1431875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47937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969036" y="137923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67621" y="1358176"/>
              <a:ext cx="133001" cy="204612"/>
            </a:xfrm>
            <a:custGeom>
              <a:avLst/>
              <a:gdLst/>
              <a:ahLst/>
              <a:cxnLst/>
              <a:rect l="0" t="0" r="0" b="0"/>
              <a:pathLst>
                <a:path w="133001" h="204612">
                  <a:moveTo>
                    <a:pt x="59301" y="0"/>
                  </a:moveTo>
                  <a:lnTo>
                    <a:pt x="9803" y="49498"/>
                  </a:lnTo>
                  <a:lnTo>
                    <a:pt x="2207" y="69572"/>
                  </a:lnTo>
                  <a:lnTo>
                    <a:pt x="0" y="94092"/>
                  </a:lnTo>
                  <a:lnTo>
                    <a:pt x="11140" y="156222"/>
                  </a:lnTo>
                  <a:lnTo>
                    <a:pt x="26574" y="189008"/>
                  </a:lnTo>
                  <a:lnTo>
                    <a:pt x="35143" y="196195"/>
                  </a:lnTo>
                  <a:lnTo>
                    <a:pt x="57143" y="204181"/>
                  </a:lnTo>
                  <a:lnTo>
                    <a:pt x="79399" y="204611"/>
                  </a:lnTo>
                  <a:lnTo>
                    <a:pt x="13300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056116" y="1419815"/>
              <a:ext cx="207719" cy="141479"/>
            </a:xfrm>
            <a:custGeom>
              <a:avLst/>
              <a:gdLst/>
              <a:ahLst/>
              <a:cxnLst/>
              <a:rect l="0" t="0" r="0" b="0"/>
              <a:pathLst>
                <a:path w="207719" h="141479">
                  <a:moveTo>
                    <a:pt x="102433" y="96288"/>
                  </a:moveTo>
                  <a:lnTo>
                    <a:pt x="110766" y="58810"/>
                  </a:lnTo>
                  <a:lnTo>
                    <a:pt x="111498" y="46736"/>
                  </a:lnTo>
                  <a:lnTo>
                    <a:pt x="106072" y="27082"/>
                  </a:lnTo>
                  <a:lnTo>
                    <a:pt x="101349" y="18565"/>
                  </a:lnTo>
                  <a:lnTo>
                    <a:pt x="86744" y="5983"/>
                  </a:lnTo>
                  <a:lnTo>
                    <a:pt x="77935" y="989"/>
                  </a:lnTo>
                  <a:lnTo>
                    <a:pt x="68554" y="0"/>
                  </a:lnTo>
                  <a:lnTo>
                    <a:pt x="48771" y="5140"/>
                  </a:lnTo>
                  <a:lnTo>
                    <a:pt x="23492" y="21188"/>
                  </a:lnTo>
                  <a:lnTo>
                    <a:pt x="11586" y="37174"/>
                  </a:lnTo>
                  <a:lnTo>
                    <a:pt x="3565" y="57147"/>
                  </a:lnTo>
                  <a:lnTo>
                    <a:pt x="0" y="81622"/>
                  </a:lnTo>
                  <a:lnTo>
                    <a:pt x="4654" y="104978"/>
                  </a:lnTo>
                  <a:lnTo>
                    <a:pt x="9171" y="116119"/>
                  </a:lnTo>
                  <a:lnTo>
                    <a:pt x="16862" y="123547"/>
                  </a:lnTo>
                  <a:lnTo>
                    <a:pt x="37885" y="131800"/>
                  </a:lnTo>
                  <a:lnTo>
                    <a:pt x="47703" y="131661"/>
                  </a:lnTo>
                  <a:lnTo>
                    <a:pt x="64850" y="125268"/>
                  </a:lnTo>
                  <a:lnTo>
                    <a:pt x="77151" y="111508"/>
                  </a:lnTo>
                  <a:lnTo>
                    <a:pt x="82068" y="102925"/>
                  </a:lnTo>
                  <a:lnTo>
                    <a:pt x="87687" y="99543"/>
                  </a:lnTo>
                  <a:lnTo>
                    <a:pt x="93772" y="99628"/>
                  </a:lnTo>
                  <a:lnTo>
                    <a:pt x="100168" y="102024"/>
                  </a:lnTo>
                  <a:lnTo>
                    <a:pt x="146736" y="139180"/>
                  </a:lnTo>
                  <a:lnTo>
                    <a:pt x="169696" y="141478"/>
                  </a:lnTo>
                  <a:lnTo>
                    <a:pt x="190819" y="138599"/>
                  </a:lnTo>
                  <a:lnTo>
                    <a:pt x="196452" y="136194"/>
                  </a:lnTo>
                  <a:lnTo>
                    <a:pt x="207718" y="127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276558" y="1252891"/>
              <a:ext cx="39919" cy="326384"/>
            </a:xfrm>
            <a:custGeom>
              <a:avLst/>
              <a:gdLst/>
              <a:ahLst/>
              <a:cxnLst/>
              <a:rect l="0" t="0" r="0" b="0"/>
              <a:pathLst>
                <a:path w="39919" h="326384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44850"/>
                  </a:lnTo>
                  <a:lnTo>
                    <a:pt x="15305" y="198628"/>
                  </a:lnTo>
                  <a:lnTo>
                    <a:pt x="21279" y="253098"/>
                  </a:lnTo>
                  <a:lnTo>
                    <a:pt x="37011" y="316137"/>
                  </a:lnTo>
                  <a:lnTo>
                    <a:pt x="3991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379647" y="1284476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9065" y="165651"/>
                  </a:lnTo>
                  <a:lnTo>
                    <a:pt x="18645" y="218465"/>
                  </a:lnTo>
                  <a:lnTo>
                    <a:pt x="35240" y="278984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63875" y="1452932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15641" y="17981"/>
                  </a:lnTo>
                  <a:lnTo>
                    <a:pt x="40433" y="58563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84932" y="1442404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126342" y="0"/>
                  </a:moveTo>
                  <a:lnTo>
                    <a:pt x="109575" y="11178"/>
                  </a:lnTo>
                  <a:lnTo>
                    <a:pt x="98223" y="29144"/>
                  </a:lnTo>
                  <a:lnTo>
                    <a:pt x="76496" y="83906"/>
                  </a:lnTo>
                  <a:lnTo>
                    <a:pt x="50657" y="136828"/>
                  </a:lnTo>
                  <a:lnTo>
                    <a:pt x="23453" y="197840"/>
                  </a:lnTo>
                  <a:lnTo>
                    <a:pt x="3330" y="25678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42860" y="1210777"/>
              <a:ext cx="109930" cy="463255"/>
            </a:xfrm>
            <a:custGeom>
              <a:avLst/>
              <a:gdLst/>
              <a:ahLst/>
              <a:cxnLst/>
              <a:rect l="0" t="0" r="0" b="0"/>
              <a:pathLst>
                <a:path w="109930" h="463255">
                  <a:moveTo>
                    <a:pt x="0" y="0"/>
                  </a:moveTo>
                  <a:lnTo>
                    <a:pt x="20243" y="43962"/>
                  </a:lnTo>
                  <a:lnTo>
                    <a:pt x="65668" y="106369"/>
                  </a:lnTo>
                  <a:lnTo>
                    <a:pt x="90850" y="168551"/>
                  </a:lnTo>
                  <a:lnTo>
                    <a:pt x="109929" y="231635"/>
                  </a:lnTo>
                  <a:lnTo>
                    <a:pt x="103429" y="273742"/>
                  </a:lnTo>
                  <a:lnTo>
                    <a:pt x="84065" y="336912"/>
                  </a:lnTo>
                  <a:lnTo>
                    <a:pt x="54823" y="400083"/>
                  </a:lnTo>
                  <a:lnTo>
                    <a:pt x="39640" y="428549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26922" y="1355403"/>
              <a:ext cx="63172" cy="13302"/>
            </a:xfrm>
            <a:custGeom>
              <a:avLst/>
              <a:gdLst/>
              <a:ahLst/>
              <a:cxnLst/>
              <a:rect l="0" t="0" r="0" b="0"/>
              <a:pathLst>
                <a:path w="63172" h="13302">
                  <a:moveTo>
                    <a:pt x="63171" y="13301"/>
                  </a:moveTo>
                  <a:lnTo>
                    <a:pt x="51993" y="2123"/>
                  </a:lnTo>
                  <a:lnTo>
                    <a:pt x="44020" y="0"/>
                  </a:lnTo>
                  <a:lnTo>
                    <a:pt x="0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05367" y="269290"/>
            <a:ext cx="5799995" cy="615104"/>
            <a:chOff x="505367" y="269290"/>
            <a:chExt cx="5799995" cy="615104"/>
          </a:xfrm>
        </p:grpSpPr>
        <p:sp>
          <p:nvSpPr>
            <p:cNvPr id="2" name="Freeform 1"/>
            <p:cNvSpPr/>
            <p:nvPr/>
          </p:nvSpPr>
          <p:spPr>
            <a:xfrm>
              <a:off x="505367" y="298827"/>
              <a:ext cx="21058" cy="469754"/>
            </a:xfrm>
            <a:custGeom>
              <a:avLst/>
              <a:gdLst/>
              <a:ahLst/>
              <a:cxnLst/>
              <a:rect l="0" t="0" r="0" b="0"/>
              <a:pathLst>
                <a:path w="21058" h="469754">
                  <a:moveTo>
                    <a:pt x="21057" y="17027"/>
                  </a:moveTo>
                  <a:lnTo>
                    <a:pt x="9879" y="260"/>
                  </a:lnTo>
                  <a:lnTo>
                    <a:pt x="6586" y="0"/>
                  </a:lnTo>
                  <a:lnTo>
                    <a:pt x="4391" y="4506"/>
                  </a:lnTo>
                  <a:lnTo>
                    <a:pt x="3122" y="21991"/>
                  </a:lnTo>
                  <a:lnTo>
                    <a:pt x="8719" y="77583"/>
                  </a:lnTo>
                  <a:lnTo>
                    <a:pt x="9993" y="135185"/>
                  </a:lnTo>
                  <a:lnTo>
                    <a:pt x="10370" y="196707"/>
                  </a:lnTo>
                  <a:lnTo>
                    <a:pt x="10482" y="259389"/>
                  </a:lnTo>
                  <a:lnTo>
                    <a:pt x="7395" y="322415"/>
                  </a:lnTo>
                  <a:lnTo>
                    <a:pt x="2192" y="379304"/>
                  </a:lnTo>
                  <a:lnTo>
                    <a:pt x="433" y="440448"/>
                  </a:lnTo>
                  <a:lnTo>
                    <a:pt x="0" y="469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715937"/>
              <a:ext cx="60456" cy="168457"/>
            </a:xfrm>
            <a:custGeom>
              <a:avLst/>
              <a:gdLst/>
              <a:ahLst/>
              <a:cxnLst/>
              <a:rect l="0" t="0" r="0" b="0"/>
              <a:pathLst>
                <a:path w="60456" h="168457">
                  <a:moveTo>
                    <a:pt x="0" y="0"/>
                  </a:moveTo>
                  <a:lnTo>
                    <a:pt x="24047" y="9576"/>
                  </a:lnTo>
                  <a:lnTo>
                    <a:pt x="38374" y="20244"/>
                  </a:lnTo>
                  <a:lnTo>
                    <a:pt x="54004" y="44993"/>
                  </a:lnTo>
                  <a:lnTo>
                    <a:pt x="60455" y="80142"/>
                  </a:lnTo>
                  <a:lnTo>
                    <a:pt x="55725" y="103469"/>
                  </a:lnTo>
                  <a:lnTo>
                    <a:pt x="34976" y="158938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33691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5684" y="164567"/>
                  </a:lnTo>
                  <a:lnTo>
                    <a:pt x="19465" y="215657"/>
                  </a:lnTo>
                  <a:lnTo>
                    <a:pt x="20585" y="269659"/>
                  </a:lnTo>
                  <a:lnTo>
                    <a:pt x="20964" y="331903"/>
                  </a:lnTo>
                  <a:lnTo>
                    <a:pt x="21038" y="386139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37024" y="354988"/>
              <a:ext cx="168510" cy="401465"/>
            </a:xfrm>
            <a:custGeom>
              <a:avLst/>
              <a:gdLst/>
              <a:ahLst/>
              <a:cxnLst/>
              <a:rect l="0" t="0" r="0" b="0"/>
              <a:pathLst>
                <a:path w="168510" h="401465">
                  <a:moveTo>
                    <a:pt x="157981" y="45094"/>
                  </a:moveTo>
                  <a:lnTo>
                    <a:pt x="138853" y="100139"/>
                  </a:lnTo>
                  <a:lnTo>
                    <a:pt x="114861" y="151547"/>
                  </a:lnTo>
                  <a:lnTo>
                    <a:pt x="93181" y="206762"/>
                  </a:lnTo>
                  <a:lnTo>
                    <a:pt x="70881" y="268419"/>
                  </a:lnTo>
                  <a:lnTo>
                    <a:pt x="50699" y="322784"/>
                  </a:lnTo>
                  <a:lnTo>
                    <a:pt x="44695" y="370178"/>
                  </a:lnTo>
                  <a:lnTo>
                    <a:pt x="47362" y="382310"/>
                  </a:lnTo>
                  <a:lnTo>
                    <a:pt x="52649" y="391567"/>
                  </a:lnTo>
                  <a:lnTo>
                    <a:pt x="59684" y="398909"/>
                  </a:lnTo>
                  <a:lnTo>
                    <a:pt x="67883" y="401464"/>
                  </a:lnTo>
                  <a:lnTo>
                    <a:pt x="86352" y="398063"/>
                  </a:lnTo>
                  <a:lnTo>
                    <a:pt x="116480" y="377405"/>
                  </a:lnTo>
                  <a:lnTo>
                    <a:pt x="142045" y="343468"/>
                  </a:lnTo>
                  <a:lnTo>
                    <a:pt x="158848" y="303777"/>
                  </a:lnTo>
                  <a:lnTo>
                    <a:pt x="165647" y="256792"/>
                  </a:lnTo>
                  <a:lnTo>
                    <a:pt x="162072" y="217004"/>
                  </a:lnTo>
                  <a:lnTo>
                    <a:pt x="153560" y="197148"/>
                  </a:lnTo>
                  <a:lnTo>
                    <a:pt x="121134" y="151946"/>
                  </a:lnTo>
                  <a:lnTo>
                    <a:pt x="67471" y="121354"/>
                  </a:lnTo>
                  <a:lnTo>
                    <a:pt x="6015" y="80106"/>
                  </a:lnTo>
                  <a:lnTo>
                    <a:pt x="1688" y="70775"/>
                  </a:lnTo>
                  <a:lnTo>
                    <a:pt x="0" y="47929"/>
                  </a:lnTo>
                  <a:lnTo>
                    <a:pt x="6269" y="28417"/>
                  </a:lnTo>
                  <a:lnTo>
                    <a:pt x="11216" y="19938"/>
                  </a:lnTo>
                  <a:lnTo>
                    <a:pt x="26071" y="7398"/>
                  </a:lnTo>
                  <a:lnTo>
                    <a:pt x="34946" y="2416"/>
                  </a:lnTo>
                  <a:lnTo>
                    <a:pt x="57285" y="0"/>
                  </a:lnTo>
                  <a:lnTo>
                    <a:pt x="109754" y="7981"/>
                  </a:lnTo>
                  <a:lnTo>
                    <a:pt x="168509" y="34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5697" y="330786"/>
              <a:ext cx="182308" cy="374210"/>
            </a:xfrm>
            <a:custGeom>
              <a:avLst/>
              <a:gdLst/>
              <a:ahLst/>
              <a:cxnLst/>
              <a:rect l="0" t="0" r="0" b="0"/>
              <a:pathLst>
                <a:path w="182308" h="374210">
                  <a:moveTo>
                    <a:pt x="153577" y="69296"/>
                  </a:moveTo>
                  <a:lnTo>
                    <a:pt x="137936" y="87277"/>
                  </a:lnTo>
                  <a:lnTo>
                    <a:pt x="113144" y="139038"/>
                  </a:lnTo>
                  <a:lnTo>
                    <a:pt x="93771" y="192734"/>
                  </a:lnTo>
                  <a:lnTo>
                    <a:pt x="71747" y="245281"/>
                  </a:lnTo>
                  <a:lnTo>
                    <a:pt x="62651" y="282097"/>
                  </a:lnTo>
                  <a:lnTo>
                    <a:pt x="63075" y="322641"/>
                  </a:lnTo>
                  <a:lnTo>
                    <a:pt x="68900" y="348010"/>
                  </a:lnTo>
                  <a:lnTo>
                    <a:pt x="79288" y="367084"/>
                  </a:lnTo>
                  <a:lnTo>
                    <a:pt x="86504" y="371937"/>
                  </a:lnTo>
                  <a:lnTo>
                    <a:pt x="103880" y="374209"/>
                  </a:lnTo>
                  <a:lnTo>
                    <a:pt x="133393" y="363322"/>
                  </a:lnTo>
                  <a:lnTo>
                    <a:pt x="158775" y="345278"/>
                  </a:lnTo>
                  <a:lnTo>
                    <a:pt x="175524" y="319525"/>
                  </a:lnTo>
                  <a:lnTo>
                    <a:pt x="182307" y="284078"/>
                  </a:lnTo>
                  <a:lnTo>
                    <a:pt x="177655" y="260681"/>
                  </a:lnTo>
                  <a:lnTo>
                    <a:pt x="155604" y="217065"/>
                  </a:lnTo>
                  <a:lnTo>
                    <a:pt x="120312" y="183060"/>
                  </a:lnTo>
                  <a:lnTo>
                    <a:pt x="58673" y="139615"/>
                  </a:lnTo>
                  <a:lnTo>
                    <a:pt x="11748" y="104408"/>
                  </a:lnTo>
                  <a:lnTo>
                    <a:pt x="2805" y="84122"/>
                  </a:lnTo>
                  <a:lnTo>
                    <a:pt x="0" y="60678"/>
                  </a:lnTo>
                  <a:lnTo>
                    <a:pt x="2652" y="38560"/>
                  </a:lnTo>
                  <a:lnTo>
                    <a:pt x="13970" y="20151"/>
                  </a:lnTo>
                  <a:lnTo>
                    <a:pt x="21901" y="11966"/>
                  </a:lnTo>
                  <a:lnTo>
                    <a:pt x="43192" y="2872"/>
                  </a:lnTo>
                  <a:lnTo>
                    <a:pt x="67082" y="0"/>
                  </a:lnTo>
                  <a:lnTo>
                    <a:pt x="89399" y="2623"/>
                  </a:lnTo>
                  <a:lnTo>
                    <a:pt x="121693" y="16266"/>
                  </a:lnTo>
                  <a:lnTo>
                    <a:pt x="136677" y="31689"/>
                  </a:lnTo>
                  <a:lnTo>
                    <a:pt x="153577" y="58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7202" y="663295"/>
              <a:ext cx="28176" cy="136871"/>
            </a:xfrm>
            <a:custGeom>
              <a:avLst/>
              <a:gdLst/>
              <a:ahLst/>
              <a:cxnLst/>
              <a:rect l="0" t="0" r="0" b="0"/>
              <a:pathLst>
                <a:path w="28176" h="136871">
                  <a:moveTo>
                    <a:pt x="0" y="0"/>
                  </a:moveTo>
                  <a:lnTo>
                    <a:pt x="9575" y="24046"/>
                  </a:lnTo>
                  <a:lnTo>
                    <a:pt x="20243" y="38373"/>
                  </a:lnTo>
                  <a:lnTo>
                    <a:pt x="26544" y="58779"/>
                  </a:lnTo>
                  <a:lnTo>
                    <a:pt x="28175" y="8227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1802" y="326383"/>
              <a:ext cx="253648" cy="376571"/>
            </a:xfrm>
            <a:custGeom>
              <a:avLst/>
              <a:gdLst/>
              <a:ahLst/>
              <a:cxnLst/>
              <a:rect l="0" t="0" r="0" b="0"/>
              <a:pathLst>
                <a:path w="253648" h="376571">
                  <a:moveTo>
                    <a:pt x="161783" y="0"/>
                  </a:moveTo>
                  <a:lnTo>
                    <a:pt x="103166" y="5589"/>
                  </a:lnTo>
                  <a:lnTo>
                    <a:pt x="48992" y="10723"/>
                  </a:lnTo>
                  <a:lnTo>
                    <a:pt x="21187" y="15684"/>
                  </a:lnTo>
                  <a:lnTo>
                    <a:pt x="11900" y="22154"/>
                  </a:lnTo>
                  <a:lnTo>
                    <a:pt x="5709" y="31147"/>
                  </a:lnTo>
                  <a:lnTo>
                    <a:pt x="0" y="52448"/>
                  </a:lnTo>
                  <a:lnTo>
                    <a:pt x="8706" y="110848"/>
                  </a:lnTo>
                  <a:lnTo>
                    <a:pt x="18291" y="145928"/>
                  </a:lnTo>
                  <a:lnTo>
                    <a:pt x="22838" y="151098"/>
                  </a:lnTo>
                  <a:lnTo>
                    <a:pt x="28209" y="152204"/>
                  </a:lnTo>
                  <a:lnTo>
                    <a:pt x="81888" y="139487"/>
                  </a:lnTo>
                  <a:lnTo>
                    <a:pt x="120953" y="140765"/>
                  </a:lnTo>
                  <a:lnTo>
                    <a:pt x="147146" y="146790"/>
                  </a:lnTo>
                  <a:lnTo>
                    <a:pt x="203356" y="176319"/>
                  </a:lnTo>
                  <a:lnTo>
                    <a:pt x="229733" y="202371"/>
                  </a:lnTo>
                  <a:lnTo>
                    <a:pt x="246777" y="232317"/>
                  </a:lnTo>
                  <a:lnTo>
                    <a:pt x="253647" y="269006"/>
                  </a:lnTo>
                  <a:lnTo>
                    <a:pt x="247563" y="314920"/>
                  </a:lnTo>
                  <a:lnTo>
                    <a:pt x="241631" y="336496"/>
                  </a:lnTo>
                  <a:lnTo>
                    <a:pt x="236072" y="344824"/>
                  </a:lnTo>
                  <a:lnTo>
                    <a:pt x="220537" y="357196"/>
                  </a:lnTo>
                  <a:lnTo>
                    <a:pt x="192060" y="370738"/>
                  </a:lnTo>
                  <a:lnTo>
                    <a:pt x="155806" y="376570"/>
                  </a:lnTo>
                  <a:lnTo>
                    <a:pt x="121018" y="372709"/>
                  </a:lnTo>
                  <a:lnTo>
                    <a:pt x="6702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0021" y="333158"/>
              <a:ext cx="208594" cy="386454"/>
            </a:xfrm>
            <a:custGeom>
              <a:avLst/>
              <a:gdLst/>
              <a:ahLst/>
              <a:cxnLst/>
              <a:rect l="0" t="0" r="0" b="0"/>
              <a:pathLst>
                <a:path w="208594" h="386454">
                  <a:moveTo>
                    <a:pt x="171533" y="45867"/>
                  </a:moveTo>
                  <a:lnTo>
                    <a:pt x="152405" y="100912"/>
                  </a:lnTo>
                  <a:lnTo>
                    <a:pt x="128414" y="152320"/>
                  </a:lnTo>
                  <a:lnTo>
                    <a:pt x="106734" y="207535"/>
                  </a:lnTo>
                  <a:lnTo>
                    <a:pt x="91186" y="263502"/>
                  </a:lnTo>
                  <a:lnTo>
                    <a:pt x="79970" y="319617"/>
                  </a:lnTo>
                  <a:lnTo>
                    <a:pt x="80535" y="346519"/>
                  </a:lnTo>
                  <a:lnTo>
                    <a:pt x="88586" y="370173"/>
                  </a:lnTo>
                  <a:lnTo>
                    <a:pt x="96348" y="377885"/>
                  </a:lnTo>
                  <a:lnTo>
                    <a:pt x="117450" y="386453"/>
                  </a:lnTo>
                  <a:lnTo>
                    <a:pt x="139308" y="384022"/>
                  </a:lnTo>
                  <a:lnTo>
                    <a:pt x="159550" y="375143"/>
                  </a:lnTo>
                  <a:lnTo>
                    <a:pt x="184100" y="355820"/>
                  </a:lnTo>
                  <a:lnTo>
                    <a:pt x="198956" y="338042"/>
                  </a:lnTo>
                  <a:lnTo>
                    <a:pt x="207117" y="312203"/>
                  </a:lnTo>
                  <a:lnTo>
                    <a:pt x="208593" y="267891"/>
                  </a:lnTo>
                  <a:lnTo>
                    <a:pt x="203212" y="240471"/>
                  </a:lnTo>
                  <a:lnTo>
                    <a:pt x="187029" y="206473"/>
                  </a:lnTo>
                  <a:lnTo>
                    <a:pt x="174131" y="188997"/>
                  </a:lnTo>
                  <a:lnTo>
                    <a:pt x="148126" y="171594"/>
                  </a:lnTo>
                  <a:lnTo>
                    <a:pt x="89191" y="140081"/>
                  </a:lnTo>
                  <a:lnTo>
                    <a:pt x="27419" y="103676"/>
                  </a:lnTo>
                  <a:lnTo>
                    <a:pt x="12726" y="85598"/>
                  </a:lnTo>
                  <a:lnTo>
                    <a:pt x="2296" y="65865"/>
                  </a:lnTo>
                  <a:lnTo>
                    <a:pt x="0" y="45397"/>
                  </a:lnTo>
                  <a:lnTo>
                    <a:pt x="1026" y="35025"/>
                  </a:lnTo>
                  <a:lnTo>
                    <a:pt x="5219" y="26941"/>
                  </a:lnTo>
                  <a:lnTo>
                    <a:pt x="19237" y="14839"/>
                  </a:lnTo>
                  <a:lnTo>
                    <a:pt x="46860" y="1449"/>
                  </a:lnTo>
                  <a:lnTo>
                    <a:pt x="70109" y="0"/>
                  </a:lnTo>
                  <a:lnTo>
                    <a:pt x="123163" y="8601"/>
                  </a:lnTo>
                  <a:lnTo>
                    <a:pt x="153562" y="23777"/>
                  </a:lnTo>
                  <a:lnTo>
                    <a:pt x="182062" y="45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9845" y="418366"/>
              <a:ext cx="266994" cy="279737"/>
            </a:xfrm>
            <a:custGeom>
              <a:avLst/>
              <a:gdLst/>
              <a:ahLst/>
              <a:cxnLst/>
              <a:rect l="0" t="0" r="0" b="0"/>
              <a:pathLst>
                <a:path w="266994" h="279737">
                  <a:moveTo>
                    <a:pt x="144393" y="13302"/>
                  </a:moveTo>
                  <a:lnTo>
                    <a:pt x="133215" y="2123"/>
                  </a:lnTo>
                  <a:lnTo>
                    <a:pt x="125242" y="0"/>
                  </a:lnTo>
                  <a:lnTo>
                    <a:pt x="103906" y="761"/>
                  </a:lnTo>
                  <a:lnTo>
                    <a:pt x="71176" y="13356"/>
                  </a:lnTo>
                  <a:lnTo>
                    <a:pt x="44840" y="31905"/>
                  </a:lnTo>
                  <a:lnTo>
                    <a:pt x="16150" y="74775"/>
                  </a:lnTo>
                  <a:lnTo>
                    <a:pt x="3190" y="108725"/>
                  </a:lnTo>
                  <a:lnTo>
                    <a:pt x="0" y="146730"/>
                  </a:lnTo>
                  <a:lnTo>
                    <a:pt x="11890" y="207951"/>
                  </a:lnTo>
                  <a:lnTo>
                    <a:pt x="27404" y="237742"/>
                  </a:lnTo>
                  <a:lnTo>
                    <a:pt x="46819" y="261387"/>
                  </a:lnTo>
                  <a:lnTo>
                    <a:pt x="78567" y="277621"/>
                  </a:lnTo>
                  <a:lnTo>
                    <a:pt x="101099" y="279736"/>
                  </a:lnTo>
                  <a:lnTo>
                    <a:pt x="154766" y="268533"/>
                  </a:lnTo>
                  <a:lnTo>
                    <a:pt x="185291" y="257512"/>
                  </a:lnTo>
                  <a:lnTo>
                    <a:pt x="209673" y="238779"/>
                  </a:lnTo>
                  <a:lnTo>
                    <a:pt x="230546" y="211521"/>
                  </a:lnTo>
                  <a:lnTo>
                    <a:pt x="262315" y="156078"/>
                  </a:lnTo>
                  <a:lnTo>
                    <a:pt x="266993" y="132520"/>
                  </a:lnTo>
                  <a:lnTo>
                    <a:pt x="264037" y="92949"/>
                  </a:lnTo>
                  <a:lnTo>
                    <a:pt x="250163" y="57178"/>
                  </a:lnTo>
                  <a:lnTo>
                    <a:pt x="231234" y="29942"/>
                  </a:lnTo>
                  <a:lnTo>
                    <a:pt x="211455" y="20697"/>
                  </a:lnTo>
                  <a:lnTo>
                    <a:pt x="165450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99059" y="442151"/>
              <a:ext cx="217460" cy="221250"/>
            </a:xfrm>
            <a:custGeom>
              <a:avLst/>
              <a:gdLst/>
              <a:ahLst/>
              <a:cxnLst/>
              <a:rect l="0" t="0" r="0" b="0"/>
              <a:pathLst>
                <a:path w="217460" h="221250">
                  <a:moveTo>
                    <a:pt x="122702" y="126387"/>
                  </a:moveTo>
                  <a:lnTo>
                    <a:pt x="122702" y="67771"/>
                  </a:lnTo>
                  <a:lnTo>
                    <a:pt x="111524" y="32980"/>
                  </a:lnTo>
                  <a:lnTo>
                    <a:pt x="93394" y="6034"/>
                  </a:lnTo>
                  <a:lnTo>
                    <a:pt x="85616" y="1698"/>
                  </a:lnTo>
                  <a:lnTo>
                    <a:pt x="67615" y="0"/>
                  </a:lnTo>
                  <a:lnTo>
                    <a:pt x="37750" y="11210"/>
                  </a:lnTo>
                  <a:lnTo>
                    <a:pt x="23335" y="26065"/>
                  </a:lnTo>
                  <a:lnTo>
                    <a:pt x="13028" y="46705"/>
                  </a:lnTo>
                  <a:lnTo>
                    <a:pt x="0" y="104495"/>
                  </a:lnTo>
                  <a:lnTo>
                    <a:pt x="558" y="144077"/>
                  </a:lnTo>
                  <a:lnTo>
                    <a:pt x="11228" y="188893"/>
                  </a:lnTo>
                  <a:lnTo>
                    <a:pt x="26762" y="215358"/>
                  </a:lnTo>
                  <a:lnTo>
                    <a:pt x="35345" y="219626"/>
                  </a:lnTo>
                  <a:lnTo>
                    <a:pt x="57361" y="221249"/>
                  </a:lnTo>
                  <a:lnTo>
                    <a:pt x="76504" y="214952"/>
                  </a:lnTo>
                  <a:lnTo>
                    <a:pt x="92811" y="203184"/>
                  </a:lnTo>
                  <a:lnTo>
                    <a:pt x="107857" y="186255"/>
                  </a:lnTo>
                  <a:lnTo>
                    <a:pt x="127005" y="140510"/>
                  </a:lnTo>
                  <a:lnTo>
                    <a:pt x="129080" y="141651"/>
                  </a:lnTo>
                  <a:lnTo>
                    <a:pt x="133726" y="154228"/>
                  </a:lnTo>
                  <a:lnTo>
                    <a:pt x="143589" y="171516"/>
                  </a:lnTo>
                  <a:lnTo>
                    <a:pt x="158891" y="184659"/>
                  </a:lnTo>
                  <a:lnTo>
                    <a:pt x="167885" y="189802"/>
                  </a:lnTo>
                  <a:lnTo>
                    <a:pt x="187237" y="192396"/>
                  </a:lnTo>
                  <a:lnTo>
                    <a:pt x="217459" y="189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11362" y="500070"/>
              <a:ext cx="120970" cy="152697"/>
            </a:xfrm>
            <a:custGeom>
              <a:avLst/>
              <a:gdLst/>
              <a:ahLst/>
              <a:cxnLst/>
              <a:rect l="0" t="0" r="0" b="0"/>
              <a:pathLst>
                <a:path w="120970" h="152697">
                  <a:moveTo>
                    <a:pt x="15684" y="47411"/>
                  </a:moveTo>
                  <a:lnTo>
                    <a:pt x="6619" y="106028"/>
                  </a:lnTo>
                  <a:lnTo>
                    <a:pt x="4962" y="111056"/>
                  </a:lnTo>
                  <a:lnTo>
                    <a:pt x="2687" y="110898"/>
                  </a:lnTo>
                  <a:lnTo>
                    <a:pt x="0" y="107283"/>
                  </a:lnTo>
                  <a:lnTo>
                    <a:pt x="135" y="90789"/>
                  </a:lnTo>
                  <a:lnTo>
                    <a:pt x="14070" y="30983"/>
                  </a:lnTo>
                  <a:lnTo>
                    <a:pt x="25105" y="12424"/>
                  </a:lnTo>
                  <a:lnTo>
                    <a:pt x="33663" y="6539"/>
                  </a:lnTo>
                  <a:lnTo>
                    <a:pt x="55650" y="0"/>
                  </a:lnTo>
                  <a:lnTo>
                    <a:pt x="65725" y="2936"/>
                  </a:lnTo>
                  <a:lnTo>
                    <a:pt x="83158" y="18676"/>
                  </a:lnTo>
                  <a:lnTo>
                    <a:pt x="109159" y="77177"/>
                  </a:lnTo>
                  <a:lnTo>
                    <a:pt x="117470" y="113163"/>
                  </a:lnTo>
                  <a:lnTo>
                    <a:pt x="120969" y="152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81006" y="269290"/>
              <a:ext cx="140839" cy="408416"/>
            </a:xfrm>
            <a:custGeom>
              <a:avLst/>
              <a:gdLst/>
              <a:ahLst/>
              <a:cxnLst/>
              <a:rect l="0" t="0" r="0" b="0"/>
              <a:pathLst>
                <a:path w="140839" h="408416">
                  <a:moveTo>
                    <a:pt x="98724" y="320305"/>
                  </a:moveTo>
                  <a:lnTo>
                    <a:pt x="84152" y="277614"/>
                  </a:lnTo>
                  <a:lnTo>
                    <a:pt x="78481" y="267278"/>
                  </a:lnTo>
                  <a:lnTo>
                    <a:pt x="71191" y="261557"/>
                  </a:lnTo>
                  <a:lnTo>
                    <a:pt x="62821" y="258913"/>
                  </a:lnTo>
                  <a:lnTo>
                    <a:pt x="53732" y="258320"/>
                  </a:lnTo>
                  <a:lnTo>
                    <a:pt x="37394" y="263901"/>
                  </a:lnTo>
                  <a:lnTo>
                    <a:pt x="29761" y="268664"/>
                  </a:lnTo>
                  <a:lnTo>
                    <a:pt x="18161" y="283316"/>
                  </a:lnTo>
                  <a:lnTo>
                    <a:pt x="1182" y="321318"/>
                  </a:lnTo>
                  <a:lnTo>
                    <a:pt x="0" y="344932"/>
                  </a:lnTo>
                  <a:lnTo>
                    <a:pt x="8773" y="392630"/>
                  </a:lnTo>
                  <a:lnTo>
                    <a:pt x="15360" y="400107"/>
                  </a:lnTo>
                  <a:lnTo>
                    <a:pt x="35157" y="408415"/>
                  </a:lnTo>
                  <a:lnTo>
                    <a:pt x="44648" y="407121"/>
                  </a:lnTo>
                  <a:lnTo>
                    <a:pt x="61432" y="396325"/>
                  </a:lnTo>
                  <a:lnTo>
                    <a:pt x="84035" y="370516"/>
                  </a:lnTo>
                  <a:lnTo>
                    <a:pt x="99961" y="340642"/>
                  </a:lnTo>
                  <a:lnTo>
                    <a:pt x="114653" y="281125"/>
                  </a:lnTo>
                  <a:lnTo>
                    <a:pt x="118262" y="224468"/>
                  </a:lnTo>
                  <a:lnTo>
                    <a:pt x="119331" y="170117"/>
                  </a:lnTo>
                  <a:lnTo>
                    <a:pt x="118478" y="118137"/>
                  </a:lnTo>
                  <a:lnTo>
                    <a:pt x="108302" y="58059"/>
                  </a:lnTo>
                  <a:lnTo>
                    <a:pt x="95027" y="6721"/>
                  </a:lnTo>
                  <a:lnTo>
                    <a:pt x="90410" y="1285"/>
                  </a:lnTo>
                  <a:lnTo>
                    <a:pt x="84993" y="0"/>
                  </a:lnTo>
                  <a:lnTo>
                    <a:pt x="79042" y="1484"/>
                  </a:lnTo>
                  <a:lnTo>
                    <a:pt x="75074" y="8322"/>
                  </a:lnTo>
                  <a:lnTo>
                    <a:pt x="68706" y="58204"/>
                  </a:lnTo>
                  <a:lnTo>
                    <a:pt x="70723" y="105775"/>
                  </a:lnTo>
                  <a:lnTo>
                    <a:pt x="78729" y="158085"/>
                  </a:lnTo>
                  <a:lnTo>
                    <a:pt x="85391" y="206339"/>
                  </a:lnTo>
                  <a:lnTo>
                    <a:pt x="93231" y="269458"/>
                  </a:lnTo>
                  <a:lnTo>
                    <a:pt x="107214" y="324646"/>
                  </a:lnTo>
                  <a:lnTo>
                    <a:pt x="140838" y="372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72619" y="284269"/>
              <a:ext cx="17765" cy="431669"/>
            </a:xfrm>
            <a:custGeom>
              <a:avLst/>
              <a:gdLst/>
              <a:ahLst/>
              <a:cxnLst/>
              <a:rect l="0" t="0" r="0" b="0"/>
              <a:pathLst>
                <a:path w="17765" h="431669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4"/>
                  </a:lnTo>
                  <a:lnTo>
                    <a:pt x="9762" y="201720"/>
                  </a:lnTo>
                  <a:lnTo>
                    <a:pt x="15393" y="248892"/>
                  </a:lnTo>
                  <a:lnTo>
                    <a:pt x="17061" y="301083"/>
                  </a:lnTo>
                  <a:lnTo>
                    <a:pt x="17625" y="360640"/>
                  </a:lnTo>
                  <a:lnTo>
                    <a:pt x="17746" y="419080"/>
                  </a:lnTo>
                  <a:lnTo>
                    <a:pt x="17764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06197" y="684352"/>
              <a:ext cx="98713" cy="189514"/>
            </a:xfrm>
            <a:custGeom>
              <a:avLst/>
              <a:gdLst/>
              <a:ahLst/>
              <a:cxnLst/>
              <a:rect l="0" t="0" r="0" b="0"/>
              <a:pathLst>
                <a:path w="98713" h="189514">
                  <a:moveTo>
                    <a:pt x="0" y="0"/>
                  </a:moveTo>
                  <a:lnTo>
                    <a:pt x="60873" y="42662"/>
                  </a:lnTo>
                  <a:lnTo>
                    <a:pt x="75017" y="57565"/>
                  </a:lnTo>
                  <a:lnTo>
                    <a:pt x="97515" y="105933"/>
                  </a:lnTo>
                  <a:lnTo>
                    <a:pt x="98712" y="126630"/>
                  </a:lnTo>
                  <a:lnTo>
                    <a:pt x="94174" y="146357"/>
                  </a:lnTo>
                  <a:lnTo>
                    <a:pt x="7369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24278" y="315854"/>
              <a:ext cx="238561" cy="350291"/>
            </a:xfrm>
            <a:custGeom>
              <a:avLst/>
              <a:gdLst/>
              <a:ahLst/>
              <a:cxnLst/>
              <a:rect l="0" t="0" r="0" b="0"/>
              <a:pathLst>
                <a:path w="238561" h="350291">
                  <a:moveTo>
                    <a:pt x="113545" y="0"/>
                  </a:moveTo>
                  <a:lnTo>
                    <a:pt x="78648" y="29309"/>
                  </a:lnTo>
                  <a:lnTo>
                    <a:pt x="56311" y="36423"/>
                  </a:lnTo>
                  <a:lnTo>
                    <a:pt x="9433" y="46579"/>
                  </a:lnTo>
                  <a:lnTo>
                    <a:pt x="3193" y="52110"/>
                  </a:lnTo>
                  <a:lnTo>
                    <a:pt x="203" y="59307"/>
                  </a:lnTo>
                  <a:lnTo>
                    <a:pt x="0" y="76662"/>
                  </a:lnTo>
                  <a:lnTo>
                    <a:pt x="15787" y="137131"/>
                  </a:lnTo>
                  <a:lnTo>
                    <a:pt x="22524" y="158043"/>
                  </a:lnTo>
                  <a:lnTo>
                    <a:pt x="27128" y="161514"/>
                  </a:lnTo>
                  <a:lnTo>
                    <a:pt x="32537" y="160319"/>
                  </a:lnTo>
                  <a:lnTo>
                    <a:pt x="54448" y="148108"/>
                  </a:lnTo>
                  <a:lnTo>
                    <a:pt x="63619" y="144362"/>
                  </a:lnTo>
                  <a:lnTo>
                    <a:pt x="86287" y="143320"/>
                  </a:lnTo>
                  <a:lnTo>
                    <a:pt x="110789" y="147926"/>
                  </a:lnTo>
                  <a:lnTo>
                    <a:pt x="171414" y="176469"/>
                  </a:lnTo>
                  <a:lnTo>
                    <a:pt x="201142" y="196827"/>
                  </a:lnTo>
                  <a:lnTo>
                    <a:pt x="224768" y="223266"/>
                  </a:lnTo>
                  <a:lnTo>
                    <a:pt x="233168" y="246239"/>
                  </a:lnTo>
                  <a:lnTo>
                    <a:pt x="238560" y="299114"/>
                  </a:lnTo>
                  <a:lnTo>
                    <a:pt x="233058" y="320503"/>
                  </a:lnTo>
                  <a:lnTo>
                    <a:pt x="228316" y="329482"/>
                  </a:lnTo>
                  <a:lnTo>
                    <a:pt x="213687" y="342579"/>
                  </a:lnTo>
                  <a:lnTo>
                    <a:pt x="204873" y="347709"/>
                  </a:lnTo>
                  <a:lnTo>
                    <a:pt x="179482" y="350290"/>
                  </a:lnTo>
                  <a:lnTo>
                    <a:pt x="121111" y="342414"/>
                  </a:lnTo>
                  <a:lnTo>
                    <a:pt x="68138" y="326184"/>
                  </a:lnTo>
                  <a:lnTo>
                    <a:pt x="5037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27336" y="336911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0" y="0"/>
                  </a:moveTo>
                  <a:lnTo>
                    <a:pt x="1170" y="50433"/>
                  </a:lnTo>
                  <a:lnTo>
                    <a:pt x="7236" y="106580"/>
                  </a:lnTo>
                  <a:lnTo>
                    <a:pt x="10723" y="158442"/>
                  </a:lnTo>
                  <a:lnTo>
                    <a:pt x="18670" y="211712"/>
                  </a:lnTo>
                  <a:lnTo>
                    <a:pt x="20586" y="266948"/>
                  </a:lnTo>
                  <a:lnTo>
                    <a:pt x="2105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22093" y="379025"/>
              <a:ext cx="182994" cy="326385"/>
            </a:xfrm>
            <a:custGeom>
              <a:avLst/>
              <a:gdLst/>
              <a:ahLst/>
              <a:cxnLst/>
              <a:rect l="0" t="0" r="0" b="0"/>
              <a:pathLst>
                <a:path w="182994" h="326385">
                  <a:moveTo>
                    <a:pt x="0" y="0"/>
                  </a:moveTo>
                  <a:lnTo>
                    <a:pt x="63450" y="16789"/>
                  </a:lnTo>
                  <a:lnTo>
                    <a:pt x="121544" y="17095"/>
                  </a:lnTo>
                  <a:lnTo>
                    <a:pt x="167508" y="6237"/>
                  </a:lnTo>
                  <a:lnTo>
                    <a:pt x="174843" y="8837"/>
                  </a:lnTo>
                  <a:lnTo>
                    <a:pt x="179733" y="15250"/>
                  </a:lnTo>
                  <a:lnTo>
                    <a:pt x="182993" y="24205"/>
                  </a:lnTo>
                  <a:lnTo>
                    <a:pt x="180376" y="46633"/>
                  </a:lnTo>
                  <a:lnTo>
                    <a:pt x="165221" y="99159"/>
                  </a:lnTo>
                  <a:lnTo>
                    <a:pt x="150963" y="161830"/>
                  </a:lnTo>
                  <a:lnTo>
                    <a:pt x="136881" y="217364"/>
                  </a:lnTo>
                  <a:lnTo>
                    <a:pt x="119324" y="273249"/>
                  </a:lnTo>
                  <a:lnTo>
                    <a:pt x="111135" y="302841"/>
                  </a:lnTo>
                  <a:lnTo>
                    <a:pt x="115813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53720" y="694880"/>
              <a:ext cx="39961" cy="178986"/>
            </a:xfrm>
            <a:custGeom>
              <a:avLst/>
              <a:gdLst/>
              <a:ahLst/>
              <a:cxnLst/>
              <a:rect l="0" t="0" r="0" b="0"/>
              <a:pathLst>
                <a:path w="39961" h="178986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4918" y="12427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22784" y="360164"/>
              <a:ext cx="276452" cy="322910"/>
            </a:xfrm>
            <a:custGeom>
              <a:avLst/>
              <a:gdLst/>
              <a:ahLst/>
              <a:cxnLst/>
              <a:rect l="0" t="0" r="0" b="0"/>
              <a:pathLst>
                <a:path w="276452" h="322910">
                  <a:moveTo>
                    <a:pt x="199433" y="8333"/>
                  </a:moveTo>
                  <a:lnTo>
                    <a:pt x="161955" y="0"/>
                  </a:lnTo>
                  <a:lnTo>
                    <a:pt x="127108" y="1574"/>
                  </a:lnTo>
                  <a:lnTo>
                    <a:pt x="64867" y="7443"/>
                  </a:lnTo>
                  <a:lnTo>
                    <a:pt x="25941" y="10409"/>
                  </a:lnTo>
                  <a:lnTo>
                    <a:pt x="6902" y="19394"/>
                  </a:lnTo>
                  <a:lnTo>
                    <a:pt x="2059" y="26236"/>
                  </a:lnTo>
                  <a:lnTo>
                    <a:pt x="0" y="34306"/>
                  </a:lnTo>
                  <a:lnTo>
                    <a:pt x="2692" y="62432"/>
                  </a:lnTo>
                  <a:lnTo>
                    <a:pt x="20739" y="124274"/>
                  </a:lnTo>
                  <a:lnTo>
                    <a:pt x="24152" y="134760"/>
                  </a:lnTo>
                  <a:lnTo>
                    <a:pt x="28766" y="139411"/>
                  </a:lnTo>
                  <a:lnTo>
                    <a:pt x="34183" y="140172"/>
                  </a:lnTo>
                  <a:lnTo>
                    <a:pt x="87945" y="123705"/>
                  </a:lnTo>
                  <a:lnTo>
                    <a:pt x="140626" y="115610"/>
                  </a:lnTo>
                  <a:lnTo>
                    <a:pt x="182139" y="119797"/>
                  </a:lnTo>
                  <a:lnTo>
                    <a:pt x="203835" y="128453"/>
                  </a:lnTo>
                  <a:lnTo>
                    <a:pt x="236828" y="153073"/>
                  </a:lnTo>
                  <a:lnTo>
                    <a:pt x="264705" y="188872"/>
                  </a:lnTo>
                  <a:lnTo>
                    <a:pt x="274457" y="209065"/>
                  </a:lnTo>
                  <a:lnTo>
                    <a:pt x="276451" y="229738"/>
                  </a:lnTo>
                  <a:lnTo>
                    <a:pt x="268199" y="271606"/>
                  </a:lnTo>
                  <a:lnTo>
                    <a:pt x="253083" y="297560"/>
                  </a:lnTo>
                  <a:lnTo>
                    <a:pt x="237316" y="309623"/>
                  </a:lnTo>
                  <a:lnTo>
                    <a:pt x="217440" y="317715"/>
                  </a:lnTo>
                  <a:lnTo>
                    <a:pt x="166552" y="322909"/>
                  </a:lnTo>
                  <a:lnTo>
                    <a:pt x="128469" y="320689"/>
                  </a:lnTo>
                  <a:lnTo>
                    <a:pt x="73452" y="306180"/>
                  </a:lnTo>
                  <a:lnTo>
                    <a:pt x="30977" y="292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33583" y="368497"/>
              <a:ext cx="252271" cy="344413"/>
            </a:xfrm>
            <a:custGeom>
              <a:avLst/>
              <a:gdLst/>
              <a:ahLst/>
              <a:cxnLst/>
              <a:rect l="0" t="0" r="0" b="0"/>
              <a:pathLst>
                <a:path w="252271" h="344413">
                  <a:moveTo>
                    <a:pt x="141318" y="0"/>
                  </a:moveTo>
                  <a:lnTo>
                    <a:pt x="88291" y="14654"/>
                  </a:lnTo>
                  <a:lnTo>
                    <a:pt x="27649" y="23333"/>
                  </a:lnTo>
                  <a:lnTo>
                    <a:pt x="16406" y="26084"/>
                  </a:lnTo>
                  <a:lnTo>
                    <a:pt x="8910" y="32597"/>
                  </a:lnTo>
                  <a:lnTo>
                    <a:pt x="582" y="52312"/>
                  </a:lnTo>
                  <a:lnTo>
                    <a:pt x="0" y="73553"/>
                  </a:lnTo>
                  <a:lnTo>
                    <a:pt x="11098" y="134728"/>
                  </a:lnTo>
                  <a:lnTo>
                    <a:pt x="13253" y="162044"/>
                  </a:lnTo>
                  <a:lnTo>
                    <a:pt x="17337" y="168861"/>
                  </a:lnTo>
                  <a:lnTo>
                    <a:pt x="23569" y="171066"/>
                  </a:lnTo>
                  <a:lnTo>
                    <a:pt x="39852" y="167276"/>
                  </a:lnTo>
                  <a:lnTo>
                    <a:pt x="58788" y="157793"/>
                  </a:lnTo>
                  <a:lnTo>
                    <a:pt x="82022" y="155138"/>
                  </a:lnTo>
                  <a:lnTo>
                    <a:pt x="140654" y="162966"/>
                  </a:lnTo>
                  <a:lnTo>
                    <a:pt x="191750" y="184182"/>
                  </a:lnTo>
                  <a:lnTo>
                    <a:pt x="240723" y="217811"/>
                  </a:lnTo>
                  <a:lnTo>
                    <a:pt x="249839" y="237965"/>
                  </a:lnTo>
                  <a:lnTo>
                    <a:pt x="252270" y="249890"/>
                  </a:lnTo>
                  <a:lnTo>
                    <a:pt x="248732" y="275619"/>
                  </a:lnTo>
                  <a:lnTo>
                    <a:pt x="238190" y="300312"/>
                  </a:lnTo>
                  <a:lnTo>
                    <a:pt x="221807" y="319085"/>
                  </a:lnTo>
                  <a:lnTo>
                    <a:pt x="192853" y="337219"/>
                  </a:lnTo>
                  <a:lnTo>
                    <a:pt x="156458" y="344412"/>
                  </a:lnTo>
                  <a:lnTo>
                    <a:pt x="121628" y="340954"/>
                  </a:lnTo>
                  <a:lnTo>
                    <a:pt x="70918" y="320778"/>
                  </a:lnTo>
                  <a:lnTo>
                    <a:pt x="4656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46055" y="421139"/>
              <a:ext cx="259307" cy="311671"/>
            </a:xfrm>
            <a:custGeom>
              <a:avLst/>
              <a:gdLst/>
              <a:ahLst/>
              <a:cxnLst/>
              <a:rect l="0" t="0" r="0" b="0"/>
              <a:pathLst>
                <a:path w="259307" h="311671">
                  <a:moveTo>
                    <a:pt x="102587" y="0"/>
                  </a:moveTo>
                  <a:lnTo>
                    <a:pt x="78541" y="9576"/>
                  </a:lnTo>
                  <a:lnTo>
                    <a:pt x="64214" y="20244"/>
                  </a:lnTo>
                  <a:lnTo>
                    <a:pt x="21889" y="83618"/>
                  </a:lnTo>
                  <a:lnTo>
                    <a:pt x="6407" y="121222"/>
                  </a:lnTo>
                  <a:lnTo>
                    <a:pt x="0" y="162000"/>
                  </a:lnTo>
                  <a:lnTo>
                    <a:pt x="3691" y="203718"/>
                  </a:lnTo>
                  <a:lnTo>
                    <a:pt x="23824" y="257397"/>
                  </a:lnTo>
                  <a:lnTo>
                    <a:pt x="57221" y="300589"/>
                  </a:lnTo>
                  <a:lnTo>
                    <a:pt x="77355" y="309070"/>
                  </a:lnTo>
                  <a:lnTo>
                    <a:pt x="100732" y="311670"/>
                  </a:lnTo>
                  <a:lnTo>
                    <a:pt x="160575" y="300804"/>
                  </a:lnTo>
                  <a:lnTo>
                    <a:pt x="201397" y="285399"/>
                  </a:lnTo>
                  <a:lnTo>
                    <a:pt x="219812" y="269564"/>
                  </a:lnTo>
                  <a:lnTo>
                    <a:pt x="246755" y="230802"/>
                  </a:lnTo>
                  <a:lnTo>
                    <a:pt x="254399" y="207084"/>
                  </a:lnTo>
                  <a:lnTo>
                    <a:pt x="259306" y="153730"/>
                  </a:lnTo>
                  <a:lnTo>
                    <a:pt x="254567" y="117690"/>
                  </a:lnTo>
                  <a:lnTo>
                    <a:pt x="227684" y="63418"/>
                  </a:lnTo>
                  <a:lnTo>
                    <a:pt x="213168" y="43394"/>
                  </a:lnTo>
                  <a:lnTo>
                    <a:pt x="195018" y="26695"/>
                  </a:lnTo>
                  <a:lnTo>
                    <a:pt x="172133" y="17714"/>
                  </a:lnTo>
                  <a:lnTo>
                    <a:pt x="110229" y="11475"/>
                  </a:lnTo>
                  <a:lnTo>
                    <a:pt x="9205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489188" y="1621388"/>
            <a:ext cx="2251336" cy="579068"/>
            <a:chOff x="2489188" y="1621388"/>
            <a:chExt cx="2251336" cy="579068"/>
          </a:xfrm>
        </p:grpSpPr>
        <p:sp>
          <p:nvSpPr>
            <p:cNvPr id="24" name="Freeform 23"/>
            <p:cNvSpPr/>
            <p:nvPr/>
          </p:nvSpPr>
          <p:spPr>
            <a:xfrm>
              <a:off x="2489188" y="1621388"/>
              <a:ext cx="37652" cy="431670"/>
            </a:xfrm>
            <a:custGeom>
              <a:avLst/>
              <a:gdLst/>
              <a:ahLst/>
              <a:cxnLst/>
              <a:rect l="0" t="0" r="0" b="0"/>
              <a:pathLst>
                <a:path w="37652" h="431670">
                  <a:moveTo>
                    <a:pt x="6065" y="0"/>
                  </a:moveTo>
                  <a:lnTo>
                    <a:pt x="0" y="32452"/>
                  </a:lnTo>
                  <a:lnTo>
                    <a:pt x="4521" y="83230"/>
                  </a:lnTo>
                  <a:lnTo>
                    <a:pt x="11350" y="143042"/>
                  </a:lnTo>
                  <a:lnTo>
                    <a:pt x="16728" y="200567"/>
                  </a:lnTo>
                  <a:lnTo>
                    <a:pt x="23523" y="262848"/>
                  </a:lnTo>
                  <a:lnTo>
                    <a:pt x="27226" y="323936"/>
                  </a:lnTo>
                  <a:lnTo>
                    <a:pt x="34042" y="372712"/>
                  </a:lnTo>
                  <a:lnTo>
                    <a:pt x="37651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74238" y="2032000"/>
              <a:ext cx="50056" cy="168456"/>
            </a:xfrm>
            <a:custGeom>
              <a:avLst/>
              <a:gdLst/>
              <a:ahLst/>
              <a:cxnLst/>
              <a:rect l="0" t="0" r="0" b="0"/>
              <a:pathLst>
                <a:path w="50056" h="168456">
                  <a:moveTo>
                    <a:pt x="0" y="0"/>
                  </a:moveTo>
                  <a:lnTo>
                    <a:pt x="34747" y="53875"/>
                  </a:lnTo>
                  <a:lnTo>
                    <a:pt x="46820" y="85763"/>
                  </a:lnTo>
                  <a:lnTo>
                    <a:pt x="50055" y="111036"/>
                  </a:lnTo>
                  <a:lnTo>
                    <a:pt x="45253" y="134747"/>
                  </a:lnTo>
                  <a:lnTo>
                    <a:pt x="40697" y="145983"/>
                  </a:lnTo>
                  <a:lnTo>
                    <a:pt x="35320" y="153474"/>
                  </a:lnTo>
                  <a:lnTo>
                    <a:pt x="10528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58507" y="1705616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2196" y="52051"/>
                  </a:lnTo>
                  <a:lnTo>
                    <a:pt x="651" y="105110"/>
                  </a:lnTo>
                  <a:lnTo>
                    <a:pt x="193" y="157876"/>
                  </a:lnTo>
                  <a:lnTo>
                    <a:pt x="58" y="210555"/>
                  </a:lnTo>
                  <a:lnTo>
                    <a:pt x="18" y="260089"/>
                  </a:lnTo>
                  <a:lnTo>
                    <a:pt x="4" y="31874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53920" y="1684466"/>
              <a:ext cx="177081" cy="378800"/>
            </a:xfrm>
            <a:custGeom>
              <a:avLst/>
              <a:gdLst/>
              <a:ahLst/>
              <a:cxnLst/>
              <a:rect l="0" t="0" r="0" b="0"/>
              <a:pathLst>
                <a:path w="177081" h="378800">
                  <a:moveTo>
                    <a:pt x="152028" y="73793"/>
                  </a:moveTo>
                  <a:lnTo>
                    <a:pt x="117281" y="128837"/>
                  </a:lnTo>
                  <a:lnTo>
                    <a:pt x="90795" y="188305"/>
                  </a:lnTo>
                  <a:lnTo>
                    <a:pt x="65150" y="239869"/>
                  </a:lnTo>
                  <a:lnTo>
                    <a:pt x="47606" y="291995"/>
                  </a:lnTo>
                  <a:lnTo>
                    <a:pt x="39590" y="328738"/>
                  </a:lnTo>
                  <a:lnTo>
                    <a:pt x="38465" y="342022"/>
                  </a:lnTo>
                  <a:lnTo>
                    <a:pt x="43454" y="363022"/>
                  </a:lnTo>
                  <a:lnTo>
                    <a:pt x="48059" y="371897"/>
                  </a:lnTo>
                  <a:lnTo>
                    <a:pt x="54640" y="376644"/>
                  </a:lnTo>
                  <a:lnTo>
                    <a:pt x="62536" y="378639"/>
                  </a:lnTo>
                  <a:lnTo>
                    <a:pt x="71309" y="378799"/>
                  </a:lnTo>
                  <a:lnTo>
                    <a:pt x="100425" y="367846"/>
                  </a:lnTo>
                  <a:lnTo>
                    <a:pt x="125690" y="349783"/>
                  </a:lnTo>
                  <a:lnTo>
                    <a:pt x="154018" y="314313"/>
                  </a:lnTo>
                  <a:lnTo>
                    <a:pt x="175932" y="257501"/>
                  </a:lnTo>
                  <a:lnTo>
                    <a:pt x="177080" y="233820"/>
                  </a:lnTo>
                  <a:lnTo>
                    <a:pt x="172521" y="212766"/>
                  </a:lnTo>
                  <a:lnTo>
                    <a:pt x="162695" y="195610"/>
                  </a:lnTo>
                  <a:lnTo>
                    <a:pt x="105526" y="151221"/>
                  </a:lnTo>
                  <a:lnTo>
                    <a:pt x="42882" y="117972"/>
                  </a:lnTo>
                  <a:lnTo>
                    <a:pt x="14013" y="97931"/>
                  </a:lnTo>
                  <a:lnTo>
                    <a:pt x="7376" y="88715"/>
                  </a:lnTo>
                  <a:lnTo>
                    <a:pt x="0" y="65997"/>
                  </a:lnTo>
                  <a:lnTo>
                    <a:pt x="2962" y="43422"/>
                  </a:lnTo>
                  <a:lnTo>
                    <a:pt x="13247" y="22860"/>
                  </a:lnTo>
                  <a:lnTo>
                    <a:pt x="29516" y="5922"/>
                  </a:lnTo>
                  <a:lnTo>
                    <a:pt x="39937" y="1639"/>
                  </a:lnTo>
                  <a:lnTo>
                    <a:pt x="63995" y="0"/>
                  </a:lnTo>
                  <a:lnTo>
                    <a:pt x="98258" y="5655"/>
                  </a:lnTo>
                  <a:lnTo>
                    <a:pt x="125048" y="20328"/>
                  </a:lnTo>
                  <a:lnTo>
                    <a:pt x="134187" y="29754"/>
                  </a:lnTo>
                  <a:lnTo>
                    <a:pt x="141499" y="42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31816" y="1647487"/>
              <a:ext cx="189988" cy="363035"/>
            </a:xfrm>
            <a:custGeom>
              <a:avLst/>
              <a:gdLst/>
              <a:ahLst/>
              <a:cxnLst/>
              <a:rect l="0" t="0" r="0" b="0"/>
              <a:pathLst>
                <a:path w="189988" h="363035">
                  <a:moveTo>
                    <a:pt x="189987" y="89715"/>
                  </a:moveTo>
                  <a:lnTo>
                    <a:pt x="147325" y="143829"/>
                  </a:lnTo>
                  <a:lnTo>
                    <a:pt x="119941" y="196363"/>
                  </a:lnTo>
                  <a:lnTo>
                    <a:pt x="93357" y="256733"/>
                  </a:lnTo>
                  <a:lnTo>
                    <a:pt x="77509" y="313743"/>
                  </a:lnTo>
                  <a:lnTo>
                    <a:pt x="76397" y="326805"/>
                  </a:lnTo>
                  <a:lnTo>
                    <a:pt x="81400" y="347556"/>
                  </a:lnTo>
                  <a:lnTo>
                    <a:pt x="86011" y="356365"/>
                  </a:lnTo>
                  <a:lnTo>
                    <a:pt x="92593" y="361069"/>
                  </a:lnTo>
                  <a:lnTo>
                    <a:pt x="100491" y="363034"/>
                  </a:lnTo>
                  <a:lnTo>
                    <a:pt x="128374" y="360211"/>
                  </a:lnTo>
                  <a:lnTo>
                    <a:pt x="147396" y="353825"/>
                  </a:lnTo>
                  <a:lnTo>
                    <a:pt x="163649" y="343188"/>
                  </a:lnTo>
                  <a:lnTo>
                    <a:pt x="175551" y="327542"/>
                  </a:lnTo>
                  <a:lnTo>
                    <a:pt x="183571" y="307719"/>
                  </a:lnTo>
                  <a:lnTo>
                    <a:pt x="186916" y="271422"/>
                  </a:lnTo>
                  <a:lnTo>
                    <a:pt x="179848" y="237920"/>
                  </a:lnTo>
                  <a:lnTo>
                    <a:pt x="157092" y="198279"/>
                  </a:lnTo>
                  <a:lnTo>
                    <a:pt x="124477" y="167571"/>
                  </a:lnTo>
                  <a:lnTo>
                    <a:pt x="70746" y="140247"/>
                  </a:lnTo>
                  <a:lnTo>
                    <a:pt x="28523" y="113864"/>
                  </a:lnTo>
                  <a:lnTo>
                    <a:pt x="5015" y="87511"/>
                  </a:lnTo>
                  <a:lnTo>
                    <a:pt x="1162" y="77717"/>
                  </a:lnTo>
                  <a:lnTo>
                    <a:pt x="0" y="57476"/>
                  </a:lnTo>
                  <a:lnTo>
                    <a:pt x="6502" y="39902"/>
                  </a:lnTo>
                  <a:lnTo>
                    <a:pt x="18361" y="24292"/>
                  </a:lnTo>
                  <a:lnTo>
                    <a:pt x="35330" y="9555"/>
                  </a:lnTo>
                  <a:lnTo>
                    <a:pt x="60809" y="1446"/>
                  </a:lnTo>
                  <a:lnTo>
                    <a:pt x="101799" y="0"/>
                  </a:lnTo>
                  <a:lnTo>
                    <a:pt x="123886" y="5388"/>
                  </a:lnTo>
                  <a:lnTo>
                    <a:pt x="141501" y="15581"/>
                  </a:lnTo>
                  <a:lnTo>
                    <a:pt x="154010" y="31030"/>
                  </a:lnTo>
                  <a:lnTo>
                    <a:pt x="164509" y="53219"/>
                  </a:lnTo>
                  <a:lnTo>
                    <a:pt x="168930" y="68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00787" y="2010943"/>
              <a:ext cx="38416" cy="157928"/>
            </a:xfrm>
            <a:custGeom>
              <a:avLst/>
              <a:gdLst/>
              <a:ahLst/>
              <a:cxnLst/>
              <a:rect l="0" t="0" r="0" b="0"/>
              <a:pathLst>
                <a:path w="38416" h="157928">
                  <a:moveTo>
                    <a:pt x="0" y="0"/>
                  </a:moveTo>
                  <a:lnTo>
                    <a:pt x="29309" y="34897"/>
                  </a:lnTo>
                  <a:lnTo>
                    <a:pt x="36423" y="57234"/>
                  </a:lnTo>
                  <a:lnTo>
                    <a:pt x="38415" y="81589"/>
                  </a:lnTo>
                  <a:lnTo>
                    <a:pt x="31789" y="115031"/>
                  </a:lnTo>
                  <a:lnTo>
                    <a:pt x="16698" y="14365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92734" y="1695088"/>
              <a:ext cx="226433" cy="333714"/>
            </a:xfrm>
            <a:custGeom>
              <a:avLst/>
              <a:gdLst/>
              <a:ahLst/>
              <a:cxnLst/>
              <a:rect l="0" t="0" r="0" b="0"/>
              <a:pathLst>
                <a:path w="226433" h="333714">
                  <a:moveTo>
                    <a:pt x="187079" y="0"/>
                  </a:moveTo>
                  <a:lnTo>
                    <a:pt x="128462" y="0"/>
                  </a:lnTo>
                  <a:lnTo>
                    <a:pt x="75458" y="1170"/>
                  </a:lnTo>
                  <a:lnTo>
                    <a:pt x="19175" y="14654"/>
                  </a:lnTo>
                  <a:lnTo>
                    <a:pt x="11972" y="21467"/>
                  </a:lnTo>
                  <a:lnTo>
                    <a:pt x="3969" y="41516"/>
                  </a:lnTo>
                  <a:lnTo>
                    <a:pt x="0" y="92515"/>
                  </a:lnTo>
                  <a:lnTo>
                    <a:pt x="3717" y="119886"/>
                  </a:lnTo>
                  <a:lnTo>
                    <a:pt x="8686" y="127887"/>
                  </a:lnTo>
                  <a:lnTo>
                    <a:pt x="15508" y="132051"/>
                  </a:lnTo>
                  <a:lnTo>
                    <a:pt x="32447" y="133559"/>
                  </a:lnTo>
                  <a:lnTo>
                    <a:pt x="93782" y="121063"/>
                  </a:lnTo>
                  <a:lnTo>
                    <a:pt x="154068" y="131004"/>
                  </a:lnTo>
                  <a:lnTo>
                    <a:pt x="181068" y="146311"/>
                  </a:lnTo>
                  <a:lnTo>
                    <a:pt x="203885" y="171253"/>
                  </a:lnTo>
                  <a:lnTo>
                    <a:pt x="219875" y="200870"/>
                  </a:lnTo>
                  <a:lnTo>
                    <a:pt x="226432" y="237461"/>
                  </a:lnTo>
                  <a:lnTo>
                    <a:pt x="222786" y="277939"/>
                  </a:lnTo>
                  <a:lnTo>
                    <a:pt x="214257" y="299393"/>
                  </a:lnTo>
                  <a:lnTo>
                    <a:pt x="208707" y="308390"/>
                  </a:lnTo>
                  <a:lnTo>
                    <a:pt x="190063" y="321505"/>
                  </a:lnTo>
                  <a:lnTo>
                    <a:pt x="165009" y="330064"/>
                  </a:lnTo>
                  <a:lnTo>
                    <a:pt x="120358" y="333713"/>
                  </a:lnTo>
                  <a:lnTo>
                    <a:pt x="83862" y="326735"/>
                  </a:lnTo>
                  <a:lnTo>
                    <a:pt x="3968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92508" y="1672308"/>
              <a:ext cx="139990" cy="366425"/>
            </a:xfrm>
            <a:custGeom>
              <a:avLst/>
              <a:gdLst/>
              <a:ahLst/>
              <a:cxnLst/>
              <a:rect l="0" t="0" r="0" b="0"/>
              <a:pathLst>
                <a:path w="139990" h="366425">
                  <a:moveTo>
                    <a:pt x="139989" y="64894"/>
                  </a:moveTo>
                  <a:lnTo>
                    <a:pt x="117632" y="70483"/>
                  </a:lnTo>
                  <a:lnTo>
                    <a:pt x="109877" y="76809"/>
                  </a:lnTo>
                  <a:lnTo>
                    <a:pt x="93373" y="106898"/>
                  </a:lnTo>
                  <a:lnTo>
                    <a:pt x="73640" y="165225"/>
                  </a:lnTo>
                  <a:lnTo>
                    <a:pt x="66572" y="219720"/>
                  </a:lnTo>
                  <a:lnTo>
                    <a:pt x="58243" y="275544"/>
                  </a:lnTo>
                  <a:lnTo>
                    <a:pt x="56251" y="331631"/>
                  </a:lnTo>
                  <a:lnTo>
                    <a:pt x="62218" y="353460"/>
                  </a:lnTo>
                  <a:lnTo>
                    <a:pt x="67085" y="362556"/>
                  </a:lnTo>
                  <a:lnTo>
                    <a:pt x="73839" y="366280"/>
                  </a:lnTo>
                  <a:lnTo>
                    <a:pt x="81851" y="366424"/>
                  </a:lnTo>
                  <a:lnTo>
                    <a:pt x="90702" y="364180"/>
                  </a:lnTo>
                  <a:lnTo>
                    <a:pt x="106775" y="352328"/>
                  </a:lnTo>
                  <a:lnTo>
                    <a:pt x="120548" y="335362"/>
                  </a:lnTo>
                  <a:lnTo>
                    <a:pt x="130569" y="316123"/>
                  </a:lnTo>
                  <a:lnTo>
                    <a:pt x="137198" y="274383"/>
                  </a:lnTo>
                  <a:lnTo>
                    <a:pt x="133573" y="230560"/>
                  </a:lnTo>
                  <a:lnTo>
                    <a:pt x="125049" y="208323"/>
                  </a:lnTo>
                  <a:lnTo>
                    <a:pt x="100513" y="174984"/>
                  </a:lnTo>
                  <a:lnTo>
                    <a:pt x="44540" y="131688"/>
                  </a:lnTo>
                  <a:lnTo>
                    <a:pt x="19031" y="104962"/>
                  </a:lnTo>
                  <a:lnTo>
                    <a:pt x="2244" y="74816"/>
                  </a:lnTo>
                  <a:lnTo>
                    <a:pt x="0" y="54096"/>
                  </a:lnTo>
                  <a:lnTo>
                    <a:pt x="4072" y="34358"/>
                  </a:lnTo>
                  <a:lnTo>
                    <a:pt x="13681" y="17787"/>
                  </a:lnTo>
                  <a:lnTo>
                    <a:pt x="28870" y="5743"/>
                  </a:lnTo>
                  <a:lnTo>
                    <a:pt x="37834" y="893"/>
                  </a:lnTo>
                  <a:lnTo>
                    <a:pt x="47319" y="0"/>
                  </a:lnTo>
                  <a:lnTo>
                    <a:pt x="67217" y="5246"/>
                  </a:lnTo>
                  <a:lnTo>
                    <a:pt x="92561" y="21354"/>
                  </a:lnTo>
                  <a:lnTo>
                    <a:pt x="104482" y="37354"/>
                  </a:lnTo>
                  <a:lnTo>
                    <a:pt x="129461" y="85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96926" y="1754346"/>
              <a:ext cx="243598" cy="285251"/>
            </a:xfrm>
            <a:custGeom>
              <a:avLst/>
              <a:gdLst/>
              <a:ahLst/>
              <a:cxnLst/>
              <a:rect l="0" t="0" r="0" b="0"/>
              <a:pathLst>
                <a:path w="243598" h="285251">
                  <a:moveTo>
                    <a:pt x="156670" y="24970"/>
                  </a:moveTo>
                  <a:lnTo>
                    <a:pt x="138689" y="9329"/>
                  </a:lnTo>
                  <a:lnTo>
                    <a:pt x="121772" y="1250"/>
                  </a:lnTo>
                  <a:lnTo>
                    <a:pt x="99436" y="0"/>
                  </a:lnTo>
                  <a:lnTo>
                    <a:pt x="76250" y="4513"/>
                  </a:lnTo>
                  <a:lnTo>
                    <a:pt x="58147" y="14318"/>
                  </a:lnTo>
                  <a:lnTo>
                    <a:pt x="34801" y="38581"/>
                  </a:lnTo>
                  <a:lnTo>
                    <a:pt x="13066" y="73586"/>
                  </a:lnTo>
                  <a:lnTo>
                    <a:pt x="2986" y="113594"/>
                  </a:lnTo>
                  <a:lnTo>
                    <a:pt x="0" y="155084"/>
                  </a:lnTo>
                  <a:lnTo>
                    <a:pt x="10293" y="197013"/>
                  </a:lnTo>
                  <a:lnTo>
                    <a:pt x="28161" y="233483"/>
                  </a:lnTo>
                  <a:lnTo>
                    <a:pt x="53862" y="260927"/>
                  </a:lnTo>
                  <a:lnTo>
                    <a:pt x="83704" y="278287"/>
                  </a:lnTo>
                  <a:lnTo>
                    <a:pt x="120362" y="285250"/>
                  </a:lnTo>
                  <a:lnTo>
                    <a:pt x="144043" y="280640"/>
                  </a:lnTo>
                  <a:lnTo>
                    <a:pt x="197337" y="252094"/>
                  </a:lnTo>
                  <a:lnTo>
                    <a:pt x="214129" y="238608"/>
                  </a:lnTo>
                  <a:lnTo>
                    <a:pt x="231147" y="212272"/>
                  </a:lnTo>
                  <a:lnTo>
                    <a:pt x="243597" y="176653"/>
                  </a:lnTo>
                  <a:lnTo>
                    <a:pt x="243517" y="130874"/>
                  </a:lnTo>
                  <a:lnTo>
                    <a:pt x="231840" y="78644"/>
                  </a:lnTo>
                  <a:lnTo>
                    <a:pt x="213517" y="40613"/>
                  </a:lnTo>
                  <a:lnTo>
                    <a:pt x="195973" y="21784"/>
                  </a:lnTo>
                  <a:lnTo>
                    <a:pt x="173358" y="11855"/>
                  </a:lnTo>
                  <a:lnTo>
                    <a:pt x="114556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591748" y="2621595"/>
            <a:ext cx="2320714" cy="715939"/>
            <a:chOff x="2591748" y="2621595"/>
            <a:chExt cx="2320714" cy="715939"/>
          </a:xfrm>
        </p:grpSpPr>
        <p:sp>
          <p:nvSpPr>
            <p:cNvPr id="34" name="Freeform 33"/>
            <p:cNvSpPr/>
            <p:nvPr/>
          </p:nvSpPr>
          <p:spPr>
            <a:xfrm>
              <a:off x="2591748" y="2747937"/>
              <a:ext cx="19320" cy="431670"/>
            </a:xfrm>
            <a:custGeom>
              <a:avLst/>
              <a:gdLst/>
              <a:ahLst/>
              <a:cxnLst/>
              <a:rect l="0" t="0" r="0" b="0"/>
              <a:pathLst>
                <a:path w="19320" h="431670">
                  <a:moveTo>
                    <a:pt x="8790" y="0"/>
                  </a:moveTo>
                  <a:lnTo>
                    <a:pt x="3201" y="16768"/>
                  </a:lnTo>
                  <a:lnTo>
                    <a:pt x="5303" y="68346"/>
                  </a:lnTo>
                  <a:lnTo>
                    <a:pt x="0" y="120995"/>
                  </a:lnTo>
                  <a:lnTo>
                    <a:pt x="1896" y="173111"/>
                  </a:lnTo>
                  <a:lnTo>
                    <a:pt x="6748" y="226767"/>
                  </a:lnTo>
                  <a:lnTo>
                    <a:pt x="8185" y="281660"/>
                  </a:lnTo>
                  <a:lnTo>
                    <a:pt x="11731" y="337309"/>
                  </a:lnTo>
                  <a:lnTo>
                    <a:pt x="17820" y="393142"/>
                  </a:lnTo>
                  <a:lnTo>
                    <a:pt x="1931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26880" y="3148020"/>
              <a:ext cx="46236" cy="189514"/>
            </a:xfrm>
            <a:custGeom>
              <a:avLst/>
              <a:gdLst/>
              <a:ahLst/>
              <a:cxnLst/>
              <a:rect l="0" t="0" r="0" b="0"/>
              <a:pathLst>
                <a:path w="46236" h="189514">
                  <a:moveTo>
                    <a:pt x="0" y="0"/>
                  </a:moveTo>
                  <a:lnTo>
                    <a:pt x="25195" y="53875"/>
                  </a:lnTo>
                  <a:lnTo>
                    <a:pt x="45244" y="105448"/>
                  </a:lnTo>
                  <a:lnTo>
                    <a:pt x="46235" y="126414"/>
                  </a:lnTo>
                  <a:lnTo>
                    <a:pt x="41606" y="146261"/>
                  </a:lnTo>
                  <a:lnTo>
                    <a:pt x="31750" y="1628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78215" y="2768994"/>
              <a:ext cx="200056" cy="339949"/>
            </a:xfrm>
            <a:custGeom>
              <a:avLst/>
              <a:gdLst/>
              <a:ahLst/>
              <a:cxnLst/>
              <a:rect l="0" t="0" r="0" b="0"/>
              <a:pathLst>
                <a:path w="200056" h="339949">
                  <a:moveTo>
                    <a:pt x="132935" y="0"/>
                  </a:moveTo>
                  <a:lnTo>
                    <a:pt x="116167" y="11179"/>
                  </a:lnTo>
                  <a:lnTo>
                    <a:pt x="98576" y="13547"/>
                  </a:lnTo>
                  <a:lnTo>
                    <a:pt x="47172" y="3691"/>
                  </a:lnTo>
                  <a:lnTo>
                    <a:pt x="21898" y="1641"/>
                  </a:lnTo>
                  <a:lnTo>
                    <a:pt x="13287" y="5773"/>
                  </a:lnTo>
                  <a:lnTo>
                    <a:pt x="7546" y="13208"/>
                  </a:lnTo>
                  <a:lnTo>
                    <a:pt x="3719" y="22843"/>
                  </a:lnTo>
                  <a:lnTo>
                    <a:pt x="2586" y="42908"/>
                  </a:lnTo>
                  <a:lnTo>
                    <a:pt x="3642" y="63524"/>
                  </a:lnTo>
                  <a:lnTo>
                    <a:pt x="0" y="94862"/>
                  </a:lnTo>
                  <a:lnTo>
                    <a:pt x="11083" y="147413"/>
                  </a:lnTo>
                  <a:lnTo>
                    <a:pt x="14266" y="150918"/>
                  </a:lnTo>
                  <a:lnTo>
                    <a:pt x="17557" y="149745"/>
                  </a:lnTo>
                  <a:lnTo>
                    <a:pt x="56368" y="108316"/>
                  </a:lnTo>
                  <a:lnTo>
                    <a:pt x="76288" y="100783"/>
                  </a:lnTo>
                  <a:lnTo>
                    <a:pt x="88151" y="98774"/>
                  </a:lnTo>
                  <a:lnTo>
                    <a:pt x="107572" y="102781"/>
                  </a:lnTo>
                  <a:lnTo>
                    <a:pt x="169824" y="135295"/>
                  </a:lnTo>
                  <a:lnTo>
                    <a:pt x="186499" y="160580"/>
                  </a:lnTo>
                  <a:lnTo>
                    <a:pt x="198849" y="190299"/>
                  </a:lnTo>
                  <a:lnTo>
                    <a:pt x="200055" y="210920"/>
                  </a:lnTo>
                  <a:lnTo>
                    <a:pt x="191037" y="245379"/>
                  </a:lnTo>
                  <a:lnTo>
                    <a:pt x="160343" y="303195"/>
                  </a:lnTo>
                  <a:lnTo>
                    <a:pt x="146676" y="320367"/>
                  </a:lnTo>
                  <a:lnTo>
                    <a:pt x="120239" y="337599"/>
                  </a:lnTo>
                  <a:lnTo>
                    <a:pt x="97266" y="339948"/>
                  </a:lnTo>
                  <a:lnTo>
                    <a:pt x="72629" y="335922"/>
                  </a:lnTo>
                  <a:lnTo>
                    <a:pt x="2765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70237" y="2811108"/>
              <a:ext cx="14655" cy="231628"/>
            </a:xfrm>
            <a:custGeom>
              <a:avLst/>
              <a:gdLst/>
              <a:ahLst/>
              <a:cxnLst/>
              <a:rect l="0" t="0" r="0" b="0"/>
              <a:pathLst>
                <a:path w="14655" h="231628">
                  <a:moveTo>
                    <a:pt x="14654" y="0"/>
                  </a:moveTo>
                  <a:lnTo>
                    <a:pt x="0" y="58617"/>
                  </a:lnTo>
                  <a:lnTo>
                    <a:pt x="2097" y="113961"/>
                  </a:lnTo>
                  <a:lnTo>
                    <a:pt x="6844" y="173766"/>
                  </a:lnTo>
                  <a:lnTo>
                    <a:pt x="1465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00704" y="2725203"/>
              <a:ext cx="194709" cy="307005"/>
            </a:xfrm>
            <a:custGeom>
              <a:avLst/>
              <a:gdLst/>
              <a:ahLst/>
              <a:cxnLst/>
              <a:rect l="0" t="0" r="0" b="0"/>
              <a:pathLst>
                <a:path w="194709" h="307005">
                  <a:moveTo>
                    <a:pt x="0" y="43791"/>
                  </a:moveTo>
                  <a:lnTo>
                    <a:pt x="37478" y="52125"/>
                  </a:lnTo>
                  <a:lnTo>
                    <a:pt x="72326" y="50550"/>
                  </a:lnTo>
                  <a:lnTo>
                    <a:pt x="94147" y="44456"/>
                  </a:lnTo>
                  <a:lnTo>
                    <a:pt x="147319" y="14879"/>
                  </a:lnTo>
                  <a:lnTo>
                    <a:pt x="178961" y="0"/>
                  </a:lnTo>
                  <a:lnTo>
                    <a:pt x="185988" y="2899"/>
                  </a:lnTo>
                  <a:lnTo>
                    <a:pt x="190672" y="10680"/>
                  </a:lnTo>
                  <a:lnTo>
                    <a:pt x="194708" y="32585"/>
                  </a:lnTo>
                  <a:lnTo>
                    <a:pt x="184839" y="91405"/>
                  </a:lnTo>
                  <a:lnTo>
                    <a:pt x="164500" y="145960"/>
                  </a:lnTo>
                  <a:lnTo>
                    <a:pt x="148004" y="201797"/>
                  </a:lnTo>
                  <a:lnTo>
                    <a:pt x="129932" y="263514"/>
                  </a:lnTo>
                  <a:lnTo>
                    <a:pt x="115814" y="307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37616" y="3000621"/>
              <a:ext cx="57445" cy="178986"/>
            </a:xfrm>
            <a:custGeom>
              <a:avLst/>
              <a:gdLst/>
              <a:ahLst/>
              <a:cxnLst/>
              <a:rect l="0" t="0" r="0" b="0"/>
              <a:pathLst>
                <a:path w="57445" h="178986">
                  <a:moveTo>
                    <a:pt x="31586" y="0"/>
                  </a:moveTo>
                  <a:lnTo>
                    <a:pt x="49544" y="63428"/>
                  </a:lnTo>
                  <a:lnTo>
                    <a:pt x="57444" y="96003"/>
                  </a:lnTo>
                  <a:lnTo>
                    <a:pt x="55556" y="121437"/>
                  </a:lnTo>
                  <a:lnTo>
                    <a:pt x="42328" y="156474"/>
                  </a:lnTo>
                  <a:lnTo>
                    <a:pt x="35238" y="16397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60577" y="2621595"/>
              <a:ext cx="222994" cy="335074"/>
            </a:xfrm>
            <a:custGeom>
              <a:avLst/>
              <a:gdLst/>
              <a:ahLst/>
              <a:cxnLst/>
              <a:rect l="0" t="0" r="0" b="0"/>
              <a:pathLst>
                <a:path w="222994" h="335074">
                  <a:moveTo>
                    <a:pt x="166594" y="0"/>
                  </a:moveTo>
                  <a:lnTo>
                    <a:pt x="139038" y="7236"/>
                  </a:lnTo>
                  <a:lnTo>
                    <a:pt x="82815" y="9879"/>
                  </a:lnTo>
                  <a:lnTo>
                    <a:pt x="55659" y="12580"/>
                  </a:lnTo>
                  <a:lnTo>
                    <a:pt x="31892" y="21579"/>
                  </a:lnTo>
                  <a:lnTo>
                    <a:pt x="15869" y="36497"/>
                  </a:lnTo>
                  <a:lnTo>
                    <a:pt x="9959" y="45388"/>
                  </a:lnTo>
                  <a:lnTo>
                    <a:pt x="1640" y="85848"/>
                  </a:lnTo>
                  <a:lnTo>
                    <a:pt x="0" y="142347"/>
                  </a:lnTo>
                  <a:lnTo>
                    <a:pt x="4035" y="166211"/>
                  </a:lnTo>
                  <a:lnTo>
                    <a:pt x="10258" y="173978"/>
                  </a:lnTo>
                  <a:lnTo>
                    <a:pt x="29651" y="182609"/>
                  </a:lnTo>
                  <a:lnTo>
                    <a:pt x="39033" y="182571"/>
                  </a:lnTo>
                  <a:lnTo>
                    <a:pt x="55698" y="176289"/>
                  </a:lnTo>
                  <a:lnTo>
                    <a:pt x="87800" y="155532"/>
                  </a:lnTo>
                  <a:lnTo>
                    <a:pt x="110907" y="151014"/>
                  </a:lnTo>
                  <a:lnTo>
                    <a:pt x="150224" y="154060"/>
                  </a:lnTo>
                  <a:lnTo>
                    <a:pt x="185920" y="167960"/>
                  </a:lnTo>
                  <a:lnTo>
                    <a:pt x="201699" y="183444"/>
                  </a:lnTo>
                  <a:lnTo>
                    <a:pt x="217160" y="215011"/>
                  </a:lnTo>
                  <a:lnTo>
                    <a:pt x="222993" y="239450"/>
                  </a:lnTo>
                  <a:lnTo>
                    <a:pt x="221685" y="262010"/>
                  </a:lnTo>
                  <a:lnTo>
                    <a:pt x="214086" y="280616"/>
                  </a:lnTo>
                  <a:lnTo>
                    <a:pt x="190143" y="311624"/>
                  </a:lnTo>
                  <a:lnTo>
                    <a:pt x="164213" y="327600"/>
                  </a:lnTo>
                  <a:lnTo>
                    <a:pt x="108368" y="335073"/>
                  </a:lnTo>
                  <a:lnTo>
                    <a:pt x="54184" y="333430"/>
                  </a:lnTo>
                  <a:lnTo>
                    <a:pt x="1919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45233" y="2647115"/>
              <a:ext cx="226972" cy="285961"/>
            </a:xfrm>
            <a:custGeom>
              <a:avLst/>
              <a:gdLst/>
              <a:ahLst/>
              <a:cxnLst/>
              <a:rect l="0" t="0" r="0" b="0"/>
              <a:pathLst>
                <a:path w="226972" h="285961">
                  <a:moveTo>
                    <a:pt x="171492" y="6066"/>
                  </a:moveTo>
                  <a:lnTo>
                    <a:pt x="128800" y="2946"/>
                  </a:lnTo>
                  <a:lnTo>
                    <a:pt x="106894" y="0"/>
                  </a:lnTo>
                  <a:lnTo>
                    <a:pt x="46580" y="10625"/>
                  </a:lnTo>
                  <a:lnTo>
                    <a:pt x="19577" y="26004"/>
                  </a:lnTo>
                  <a:lnTo>
                    <a:pt x="7268" y="41834"/>
                  </a:lnTo>
                  <a:lnTo>
                    <a:pt x="2348" y="50968"/>
                  </a:lnTo>
                  <a:lnTo>
                    <a:pt x="0" y="70476"/>
                  </a:lnTo>
                  <a:lnTo>
                    <a:pt x="1012" y="80591"/>
                  </a:lnTo>
                  <a:lnTo>
                    <a:pt x="5196" y="84995"/>
                  </a:lnTo>
                  <a:lnTo>
                    <a:pt x="11495" y="85592"/>
                  </a:lnTo>
                  <a:lnTo>
                    <a:pt x="70069" y="71944"/>
                  </a:lnTo>
                  <a:lnTo>
                    <a:pt x="106346" y="73158"/>
                  </a:lnTo>
                  <a:lnTo>
                    <a:pt x="150045" y="84050"/>
                  </a:lnTo>
                  <a:lnTo>
                    <a:pt x="176316" y="99622"/>
                  </a:lnTo>
                  <a:lnTo>
                    <a:pt x="198918" y="119054"/>
                  </a:lnTo>
                  <a:lnTo>
                    <a:pt x="214843" y="145219"/>
                  </a:lnTo>
                  <a:lnTo>
                    <a:pt x="226971" y="180787"/>
                  </a:lnTo>
                  <a:lnTo>
                    <a:pt x="225005" y="204213"/>
                  </a:lnTo>
                  <a:lnTo>
                    <a:pt x="204679" y="247847"/>
                  </a:lnTo>
                  <a:lnTo>
                    <a:pt x="179376" y="274107"/>
                  </a:lnTo>
                  <a:lnTo>
                    <a:pt x="156668" y="283123"/>
                  </a:lnTo>
                  <a:lnTo>
                    <a:pt x="130979" y="285960"/>
                  </a:lnTo>
                  <a:lnTo>
                    <a:pt x="91378" y="279810"/>
                  </a:lnTo>
                  <a:lnTo>
                    <a:pt x="45150" y="258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49132" y="2674238"/>
              <a:ext cx="263330" cy="313155"/>
            </a:xfrm>
            <a:custGeom>
              <a:avLst/>
              <a:gdLst/>
              <a:ahLst/>
              <a:cxnLst/>
              <a:rect l="0" t="0" r="0" b="0"/>
              <a:pathLst>
                <a:path w="263330" h="313155">
                  <a:moveTo>
                    <a:pt x="120277" y="0"/>
                  </a:moveTo>
                  <a:lnTo>
                    <a:pt x="88995" y="9575"/>
                  </a:lnTo>
                  <a:lnTo>
                    <a:pt x="45000" y="39403"/>
                  </a:lnTo>
                  <a:lnTo>
                    <a:pt x="31059" y="56117"/>
                  </a:lnTo>
                  <a:lnTo>
                    <a:pt x="4950" y="119238"/>
                  </a:lnTo>
                  <a:lnTo>
                    <a:pt x="0" y="146581"/>
                  </a:lnTo>
                  <a:lnTo>
                    <a:pt x="4961" y="193690"/>
                  </a:lnTo>
                  <a:lnTo>
                    <a:pt x="20729" y="235464"/>
                  </a:lnTo>
                  <a:lnTo>
                    <a:pt x="53890" y="279416"/>
                  </a:lnTo>
                  <a:lnTo>
                    <a:pt x="85919" y="295830"/>
                  </a:lnTo>
                  <a:lnTo>
                    <a:pt x="131428" y="310686"/>
                  </a:lnTo>
                  <a:lnTo>
                    <a:pt x="169464" y="313154"/>
                  </a:lnTo>
                  <a:lnTo>
                    <a:pt x="192441" y="309585"/>
                  </a:lnTo>
                  <a:lnTo>
                    <a:pt x="211231" y="300980"/>
                  </a:lnTo>
                  <a:lnTo>
                    <a:pt x="227382" y="288187"/>
                  </a:lnTo>
                  <a:lnTo>
                    <a:pt x="248458" y="260084"/>
                  </a:lnTo>
                  <a:lnTo>
                    <a:pt x="261462" y="221471"/>
                  </a:lnTo>
                  <a:lnTo>
                    <a:pt x="263329" y="159734"/>
                  </a:lnTo>
                  <a:lnTo>
                    <a:pt x="257555" y="131824"/>
                  </a:lnTo>
                  <a:lnTo>
                    <a:pt x="241151" y="97551"/>
                  </a:lnTo>
                  <a:lnTo>
                    <a:pt x="228201" y="80011"/>
                  </a:lnTo>
                  <a:lnTo>
                    <a:pt x="196578" y="56982"/>
                  </a:lnTo>
                  <a:lnTo>
                    <a:pt x="142702" y="35739"/>
                  </a:lnTo>
                  <a:lnTo>
                    <a:pt x="13080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2813347" y="1536266"/>
            <a:ext cx="345184" cy="1740724"/>
          </a:xfrm>
          <a:custGeom>
            <a:avLst/>
            <a:gdLst/>
            <a:ahLst/>
            <a:cxnLst/>
            <a:rect l="0" t="0" r="0" b="0"/>
            <a:pathLst>
              <a:path w="345184" h="1740724">
                <a:moveTo>
                  <a:pt x="18818" y="1116915"/>
                </a:moveTo>
                <a:lnTo>
                  <a:pt x="10485" y="1154393"/>
                </a:lnTo>
                <a:lnTo>
                  <a:pt x="8723" y="1205817"/>
                </a:lnTo>
                <a:lnTo>
                  <a:pt x="9545" y="1259865"/>
                </a:lnTo>
                <a:lnTo>
                  <a:pt x="14381" y="1294581"/>
                </a:lnTo>
                <a:lnTo>
                  <a:pt x="3734" y="1353957"/>
                </a:lnTo>
                <a:lnTo>
                  <a:pt x="6881" y="1414159"/>
                </a:lnTo>
                <a:lnTo>
                  <a:pt x="8012" y="1468348"/>
                </a:lnTo>
                <a:lnTo>
                  <a:pt x="9405" y="1524113"/>
                </a:lnTo>
                <a:lnTo>
                  <a:pt x="16612" y="1580188"/>
                </a:lnTo>
                <a:lnTo>
                  <a:pt x="26933" y="1641956"/>
                </a:lnTo>
                <a:lnTo>
                  <a:pt x="37860" y="1673345"/>
                </a:lnTo>
                <a:lnTo>
                  <a:pt x="68610" y="1718449"/>
                </a:lnTo>
                <a:lnTo>
                  <a:pt x="85402" y="1732484"/>
                </a:lnTo>
                <a:lnTo>
                  <a:pt x="94793" y="1737864"/>
                </a:lnTo>
                <a:lnTo>
                  <a:pt x="117706" y="1740723"/>
                </a:lnTo>
                <a:lnTo>
                  <a:pt x="164954" y="1733026"/>
                </a:lnTo>
                <a:lnTo>
                  <a:pt x="220212" y="1704328"/>
                </a:lnTo>
                <a:lnTo>
                  <a:pt x="245257" y="1687277"/>
                </a:lnTo>
                <a:lnTo>
                  <a:pt x="261906" y="1661817"/>
                </a:lnTo>
                <a:lnTo>
                  <a:pt x="276843" y="1620603"/>
                </a:lnTo>
                <a:lnTo>
                  <a:pt x="286937" y="1560508"/>
                </a:lnTo>
                <a:lnTo>
                  <a:pt x="303272" y="1506653"/>
                </a:lnTo>
                <a:lnTo>
                  <a:pt x="310551" y="1471819"/>
                </a:lnTo>
                <a:lnTo>
                  <a:pt x="318600" y="1418126"/>
                </a:lnTo>
                <a:lnTo>
                  <a:pt x="324220" y="1363630"/>
                </a:lnTo>
                <a:lnTo>
                  <a:pt x="333065" y="1301439"/>
                </a:lnTo>
                <a:lnTo>
                  <a:pt x="342795" y="1240867"/>
                </a:lnTo>
                <a:lnTo>
                  <a:pt x="344726" y="1186633"/>
                </a:lnTo>
                <a:lnTo>
                  <a:pt x="345108" y="1130860"/>
                </a:lnTo>
                <a:lnTo>
                  <a:pt x="345183" y="1074782"/>
                </a:lnTo>
                <a:lnTo>
                  <a:pt x="336794" y="1011844"/>
                </a:lnTo>
                <a:lnTo>
                  <a:pt x="326990" y="958336"/>
                </a:lnTo>
                <a:lnTo>
                  <a:pt x="319118" y="908296"/>
                </a:lnTo>
                <a:lnTo>
                  <a:pt x="313533" y="850145"/>
                </a:lnTo>
                <a:lnTo>
                  <a:pt x="305498" y="799317"/>
                </a:lnTo>
                <a:lnTo>
                  <a:pt x="303564" y="744564"/>
                </a:lnTo>
                <a:lnTo>
                  <a:pt x="303182" y="688688"/>
                </a:lnTo>
                <a:lnTo>
                  <a:pt x="303106" y="632591"/>
                </a:lnTo>
                <a:lnTo>
                  <a:pt x="303092" y="570860"/>
                </a:lnTo>
                <a:lnTo>
                  <a:pt x="303089" y="509577"/>
                </a:lnTo>
                <a:lnTo>
                  <a:pt x="301918" y="460711"/>
                </a:lnTo>
                <a:lnTo>
                  <a:pt x="294755" y="401685"/>
                </a:lnTo>
                <a:lnTo>
                  <a:pt x="292993" y="344965"/>
                </a:lnTo>
                <a:lnTo>
                  <a:pt x="292645" y="288701"/>
                </a:lnTo>
                <a:lnTo>
                  <a:pt x="289457" y="235646"/>
                </a:lnTo>
                <a:lnTo>
                  <a:pt x="274603" y="173055"/>
                </a:lnTo>
                <a:lnTo>
                  <a:pt x="257411" y="117196"/>
                </a:lnTo>
                <a:lnTo>
                  <a:pt x="228457" y="64129"/>
                </a:lnTo>
                <a:lnTo>
                  <a:pt x="201128" y="27553"/>
                </a:lnTo>
                <a:lnTo>
                  <a:pt x="174612" y="5024"/>
                </a:lnTo>
                <a:lnTo>
                  <a:pt x="151621" y="0"/>
                </a:lnTo>
                <a:lnTo>
                  <a:pt x="138939" y="298"/>
                </a:lnTo>
                <a:lnTo>
                  <a:pt x="129314" y="4006"/>
                </a:lnTo>
                <a:lnTo>
                  <a:pt x="115501" y="17485"/>
                </a:lnTo>
                <a:lnTo>
                  <a:pt x="84900" y="64863"/>
                </a:lnTo>
                <a:lnTo>
                  <a:pt x="64825" y="124048"/>
                </a:lnTo>
                <a:lnTo>
                  <a:pt x="46945" y="185048"/>
                </a:lnTo>
                <a:lnTo>
                  <a:pt x="34036" y="239868"/>
                </a:lnTo>
                <a:lnTo>
                  <a:pt x="27154" y="292637"/>
                </a:lnTo>
                <a:lnTo>
                  <a:pt x="20465" y="342792"/>
                </a:lnTo>
                <a:lnTo>
                  <a:pt x="19144" y="397759"/>
                </a:lnTo>
                <a:lnTo>
                  <a:pt x="18883" y="453677"/>
                </a:lnTo>
                <a:lnTo>
                  <a:pt x="18831" y="509783"/>
                </a:lnTo>
                <a:lnTo>
                  <a:pt x="18821" y="565926"/>
                </a:lnTo>
                <a:lnTo>
                  <a:pt x="18819" y="622076"/>
                </a:lnTo>
                <a:lnTo>
                  <a:pt x="26054" y="685030"/>
                </a:lnTo>
                <a:lnTo>
                  <a:pt x="28697" y="738540"/>
                </a:lnTo>
                <a:lnTo>
                  <a:pt x="29219" y="794170"/>
                </a:lnTo>
                <a:lnTo>
                  <a:pt x="29322" y="850218"/>
                </a:lnTo>
                <a:lnTo>
                  <a:pt x="29342" y="906350"/>
                </a:lnTo>
                <a:lnTo>
                  <a:pt x="29346" y="962498"/>
                </a:lnTo>
                <a:lnTo>
                  <a:pt x="21014" y="1024354"/>
                </a:lnTo>
                <a:lnTo>
                  <a:pt x="11872" y="1085402"/>
                </a:lnTo>
                <a:lnTo>
                  <a:pt x="3172" y="1146892"/>
                </a:lnTo>
                <a:lnTo>
                  <a:pt x="0" y="1195193"/>
                </a:lnTo>
                <a:lnTo>
                  <a:pt x="8290" y="12222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1319759" y="3874487"/>
            <a:ext cx="4436640" cy="747524"/>
            <a:chOff x="1319759" y="3874487"/>
            <a:chExt cx="4436640" cy="747524"/>
          </a:xfrm>
        </p:grpSpPr>
        <p:sp>
          <p:nvSpPr>
            <p:cNvPr id="45" name="Freeform 44"/>
            <p:cNvSpPr/>
            <p:nvPr/>
          </p:nvSpPr>
          <p:spPr>
            <a:xfrm>
              <a:off x="1319759" y="4000829"/>
              <a:ext cx="245773" cy="460362"/>
            </a:xfrm>
            <a:custGeom>
              <a:avLst/>
              <a:gdLst/>
              <a:ahLst/>
              <a:cxnLst/>
              <a:rect l="0" t="0" r="0" b="0"/>
              <a:pathLst>
                <a:path w="245773" h="460362">
                  <a:moveTo>
                    <a:pt x="196344" y="0"/>
                  </a:moveTo>
                  <a:lnTo>
                    <a:pt x="179577" y="11178"/>
                  </a:lnTo>
                  <a:lnTo>
                    <a:pt x="158866" y="13547"/>
                  </a:lnTo>
                  <a:lnTo>
                    <a:pt x="107443" y="11124"/>
                  </a:lnTo>
                  <a:lnTo>
                    <a:pt x="46597" y="5393"/>
                  </a:lnTo>
                  <a:lnTo>
                    <a:pt x="33342" y="7105"/>
                  </a:lnTo>
                  <a:lnTo>
                    <a:pt x="23335" y="11755"/>
                  </a:lnTo>
                  <a:lnTo>
                    <a:pt x="9097" y="26281"/>
                  </a:lnTo>
                  <a:lnTo>
                    <a:pt x="1989" y="47555"/>
                  </a:lnTo>
                  <a:lnTo>
                    <a:pt x="0" y="73778"/>
                  </a:lnTo>
                  <a:lnTo>
                    <a:pt x="4287" y="121426"/>
                  </a:lnTo>
                  <a:lnTo>
                    <a:pt x="9448" y="183689"/>
                  </a:lnTo>
                  <a:lnTo>
                    <a:pt x="12085" y="196159"/>
                  </a:lnTo>
                  <a:lnTo>
                    <a:pt x="15013" y="200962"/>
                  </a:lnTo>
                  <a:lnTo>
                    <a:pt x="18135" y="200655"/>
                  </a:lnTo>
                  <a:lnTo>
                    <a:pt x="21386" y="196941"/>
                  </a:lnTo>
                  <a:lnTo>
                    <a:pt x="61390" y="179038"/>
                  </a:lnTo>
                  <a:lnTo>
                    <a:pt x="94747" y="171591"/>
                  </a:lnTo>
                  <a:lnTo>
                    <a:pt x="134266" y="172504"/>
                  </a:lnTo>
                  <a:lnTo>
                    <a:pt x="159395" y="178444"/>
                  </a:lnTo>
                  <a:lnTo>
                    <a:pt x="186696" y="194942"/>
                  </a:lnTo>
                  <a:lnTo>
                    <a:pt x="208433" y="215818"/>
                  </a:lnTo>
                  <a:lnTo>
                    <a:pt x="230720" y="263903"/>
                  </a:lnTo>
                  <a:lnTo>
                    <a:pt x="245772" y="327399"/>
                  </a:lnTo>
                  <a:lnTo>
                    <a:pt x="244915" y="365678"/>
                  </a:lnTo>
                  <a:lnTo>
                    <a:pt x="238988" y="388301"/>
                  </a:lnTo>
                  <a:lnTo>
                    <a:pt x="228555" y="410054"/>
                  </a:lnTo>
                  <a:lnTo>
                    <a:pt x="203938" y="436442"/>
                  </a:lnTo>
                  <a:lnTo>
                    <a:pt x="174418" y="453490"/>
                  </a:lnTo>
                  <a:lnTo>
                    <a:pt x="137855" y="460361"/>
                  </a:lnTo>
                  <a:lnTo>
                    <a:pt x="78028" y="451420"/>
                  </a:lnTo>
                  <a:lnTo>
                    <a:pt x="21926" y="435006"/>
                  </a:lnTo>
                  <a:lnTo>
                    <a:pt x="683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05658" y="427457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1"/>
                  </a:lnTo>
                  <a:lnTo>
                    <a:pt x="10722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16186" y="414822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99859" y="4215789"/>
              <a:ext cx="138120" cy="150326"/>
            </a:xfrm>
            <a:custGeom>
              <a:avLst/>
              <a:gdLst/>
              <a:ahLst/>
              <a:cxnLst/>
              <a:rect l="0" t="0" r="0" b="0"/>
              <a:pathLst>
                <a:path w="138120" h="150326">
                  <a:moveTo>
                    <a:pt x="95312" y="27195"/>
                  </a:moveTo>
                  <a:lnTo>
                    <a:pt x="84133" y="10428"/>
                  </a:lnTo>
                  <a:lnTo>
                    <a:pt x="76161" y="5488"/>
                  </a:lnTo>
                  <a:lnTo>
                    <a:pt x="54825" y="0"/>
                  </a:lnTo>
                  <a:lnTo>
                    <a:pt x="44924" y="876"/>
                  </a:lnTo>
                  <a:lnTo>
                    <a:pt x="27683" y="8089"/>
                  </a:lnTo>
                  <a:lnTo>
                    <a:pt x="4824" y="30893"/>
                  </a:lnTo>
                  <a:lnTo>
                    <a:pt x="1061" y="40189"/>
                  </a:lnTo>
                  <a:lnTo>
                    <a:pt x="0" y="59876"/>
                  </a:lnTo>
                  <a:lnTo>
                    <a:pt x="4864" y="66530"/>
                  </a:lnTo>
                  <a:lnTo>
                    <a:pt x="22747" y="73923"/>
                  </a:lnTo>
                  <a:lnTo>
                    <a:pt x="82737" y="82178"/>
                  </a:lnTo>
                  <a:lnTo>
                    <a:pt x="103761" y="89067"/>
                  </a:lnTo>
                  <a:lnTo>
                    <a:pt x="120904" y="99927"/>
                  </a:lnTo>
                  <a:lnTo>
                    <a:pt x="133202" y="115672"/>
                  </a:lnTo>
                  <a:lnTo>
                    <a:pt x="138119" y="124785"/>
                  </a:lnTo>
                  <a:lnTo>
                    <a:pt x="137888" y="132029"/>
                  </a:lnTo>
                  <a:lnTo>
                    <a:pt x="134224" y="138029"/>
                  </a:lnTo>
                  <a:lnTo>
                    <a:pt x="128272" y="143198"/>
                  </a:lnTo>
                  <a:lnTo>
                    <a:pt x="109181" y="148942"/>
                  </a:lnTo>
                  <a:lnTo>
                    <a:pt x="86268" y="150325"/>
                  </a:lnTo>
                  <a:lnTo>
                    <a:pt x="25252" y="136569"/>
                  </a:lnTo>
                  <a:lnTo>
                    <a:pt x="11084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79440" y="4218785"/>
              <a:ext cx="187440" cy="403226"/>
            </a:xfrm>
            <a:custGeom>
              <a:avLst/>
              <a:gdLst/>
              <a:ahLst/>
              <a:cxnLst/>
              <a:rect l="0" t="0" r="0" b="0"/>
              <a:pathLst>
                <a:path w="187440" h="403226">
                  <a:moveTo>
                    <a:pt x="136870" y="66313"/>
                  </a:moveTo>
                  <a:lnTo>
                    <a:pt x="136870" y="43956"/>
                  </a:lnTo>
                  <a:lnTo>
                    <a:pt x="130631" y="26741"/>
                  </a:lnTo>
                  <a:lnTo>
                    <a:pt x="125692" y="18875"/>
                  </a:lnTo>
                  <a:lnTo>
                    <a:pt x="110845" y="7015"/>
                  </a:lnTo>
                  <a:lnTo>
                    <a:pt x="101973" y="2214"/>
                  </a:lnTo>
                  <a:lnTo>
                    <a:pt x="82756" y="0"/>
                  </a:lnTo>
                  <a:lnTo>
                    <a:pt x="72718" y="1048"/>
                  </a:lnTo>
                  <a:lnTo>
                    <a:pt x="64856" y="5255"/>
                  </a:lnTo>
                  <a:lnTo>
                    <a:pt x="34161" y="41332"/>
                  </a:lnTo>
                  <a:lnTo>
                    <a:pt x="26881" y="61839"/>
                  </a:lnTo>
                  <a:lnTo>
                    <a:pt x="24940" y="73859"/>
                  </a:lnTo>
                  <a:lnTo>
                    <a:pt x="29022" y="93454"/>
                  </a:lnTo>
                  <a:lnTo>
                    <a:pt x="33386" y="101954"/>
                  </a:lnTo>
                  <a:lnTo>
                    <a:pt x="39805" y="106452"/>
                  </a:lnTo>
                  <a:lnTo>
                    <a:pt x="47594" y="108280"/>
                  </a:lnTo>
                  <a:lnTo>
                    <a:pt x="75323" y="105264"/>
                  </a:lnTo>
                  <a:lnTo>
                    <a:pt x="94308" y="98833"/>
                  </a:lnTo>
                  <a:lnTo>
                    <a:pt x="132840" y="69021"/>
                  </a:lnTo>
                  <a:lnTo>
                    <a:pt x="137693" y="70458"/>
                  </a:lnTo>
                  <a:lnTo>
                    <a:pt x="140928" y="77265"/>
                  </a:lnTo>
                  <a:lnTo>
                    <a:pt x="151710" y="130218"/>
                  </a:lnTo>
                  <a:lnTo>
                    <a:pt x="165105" y="182531"/>
                  </a:lnTo>
                  <a:lnTo>
                    <a:pt x="179016" y="243644"/>
                  </a:lnTo>
                  <a:lnTo>
                    <a:pt x="187439" y="306712"/>
                  </a:lnTo>
                  <a:lnTo>
                    <a:pt x="179233" y="334594"/>
                  </a:lnTo>
                  <a:lnTo>
                    <a:pt x="163887" y="356345"/>
                  </a:lnTo>
                  <a:lnTo>
                    <a:pt x="145368" y="369911"/>
                  </a:lnTo>
                  <a:lnTo>
                    <a:pt x="86156" y="383673"/>
                  </a:lnTo>
                  <a:lnTo>
                    <a:pt x="24346" y="400238"/>
                  </a:lnTo>
                  <a:lnTo>
                    <a:pt x="0" y="403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03967" y="4158756"/>
              <a:ext cx="101857" cy="182571"/>
            </a:xfrm>
            <a:custGeom>
              <a:avLst/>
              <a:gdLst/>
              <a:ahLst/>
              <a:cxnLst/>
              <a:rect l="0" t="0" r="0" b="0"/>
              <a:pathLst>
                <a:path w="101857" h="182571">
                  <a:moveTo>
                    <a:pt x="7100" y="94757"/>
                  </a:moveTo>
                  <a:lnTo>
                    <a:pt x="7100" y="117114"/>
                  </a:lnTo>
                  <a:lnTo>
                    <a:pt x="30819" y="179099"/>
                  </a:lnTo>
                  <a:lnTo>
                    <a:pt x="32271" y="182570"/>
                  </a:lnTo>
                  <a:lnTo>
                    <a:pt x="23341" y="154240"/>
                  </a:lnTo>
                  <a:lnTo>
                    <a:pt x="1714" y="101680"/>
                  </a:lnTo>
                  <a:lnTo>
                    <a:pt x="0" y="88844"/>
                  </a:lnTo>
                  <a:lnTo>
                    <a:pt x="4334" y="68342"/>
                  </a:lnTo>
                  <a:lnTo>
                    <a:pt x="26181" y="36117"/>
                  </a:lnTo>
                  <a:lnTo>
                    <a:pt x="51748" y="19930"/>
                  </a:lnTo>
                  <a:lnTo>
                    <a:pt x="1018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44672" y="4142656"/>
              <a:ext cx="129608" cy="179533"/>
            </a:xfrm>
            <a:custGeom>
              <a:avLst/>
              <a:gdLst/>
              <a:ahLst/>
              <a:cxnLst/>
              <a:rect l="0" t="0" r="0" b="0"/>
              <a:pathLst>
                <a:path w="129608" h="179533">
                  <a:moveTo>
                    <a:pt x="13794" y="89799"/>
                  </a:moveTo>
                  <a:lnTo>
                    <a:pt x="72411" y="84210"/>
                  </a:lnTo>
                  <a:lnTo>
                    <a:pt x="92878" y="75227"/>
                  </a:lnTo>
                  <a:lnTo>
                    <a:pt x="101612" y="69556"/>
                  </a:lnTo>
                  <a:lnTo>
                    <a:pt x="106264" y="61096"/>
                  </a:lnTo>
                  <a:lnTo>
                    <a:pt x="108314" y="39218"/>
                  </a:lnTo>
                  <a:lnTo>
                    <a:pt x="102206" y="20136"/>
                  </a:lnTo>
                  <a:lnTo>
                    <a:pt x="97302" y="11772"/>
                  </a:lnTo>
                  <a:lnTo>
                    <a:pt x="89353" y="6196"/>
                  </a:lnTo>
                  <a:lnTo>
                    <a:pt x="68043" y="0"/>
                  </a:lnTo>
                  <a:lnTo>
                    <a:pt x="58149" y="687"/>
                  </a:lnTo>
                  <a:lnTo>
                    <a:pt x="40916" y="7690"/>
                  </a:lnTo>
                  <a:lnTo>
                    <a:pt x="18061" y="30376"/>
                  </a:lnTo>
                  <a:lnTo>
                    <a:pt x="2060" y="59325"/>
                  </a:lnTo>
                  <a:lnTo>
                    <a:pt x="0" y="86004"/>
                  </a:lnTo>
                  <a:lnTo>
                    <a:pt x="8210" y="139613"/>
                  </a:lnTo>
                  <a:lnTo>
                    <a:pt x="23318" y="167600"/>
                  </a:lnTo>
                  <a:lnTo>
                    <a:pt x="31841" y="173252"/>
                  </a:lnTo>
                  <a:lnTo>
                    <a:pt x="53790" y="179532"/>
                  </a:lnTo>
                  <a:lnTo>
                    <a:pt x="86866" y="177478"/>
                  </a:lnTo>
                  <a:lnTo>
                    <a:pt x="105152" y="169322"/>
                  </a:lnTo>
                  <a:lnTo>
                    <a:pt x="129607" y="152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87869" y="4158558"/>
              <a:ext cx="196981" cy="189712"/>
            </a:xfrm>
            <a:custGeom>
              <a:avLst/>
              <a:gdLst/>
              <a:ahLst/>
              <a:cxnLst/>
              <a:rect l="0" t="0" r="0" b="0"/>
              <a:pathLst>
                <a:path w="196981" h="189712">
                  <a:moveTo>
                    <a:pt x="112752" y="84426"/>
                  </a:moveTo>
                  <a:lnTo>
                    <a:pt x="109633" y="41735"/>
                  </a:lnTo>
                  <a:lnTo>
                    <a:pt x="103177" y="22168"/>
                  </a:lnTo>
                  <a:lnTo>
                    <a:pt x="92509" y="5673"/>
                  </a:lnTo>
                  <a:lnTo>
                    <a:pt x="82879" y="1509"/>
                  </a:lnTo>
                  <a:lnTo>
                    <a:pt x="56582" y="0"/>
                  </a:lnTo>
                  <a:lnTo>
                    <a:pt x="44889" y="3576"/>
                  </a:lnTo>
                  <a:lnTo>
                    <a:pt x="25659" y="16908"/>
                  </a:lnTo>
                  <a:lnTo>
                    <a:pt x="7268" y="44143"/>
                  </a:lnTo>
                  <a:lnTo>
                    <a:pt x="0" y="80029"/>
                  </a:lnTo>
                  <a:lnTo>
                    <a:pt x="3435" y="114709"/>
                  </a:lnTo>
                  <a:lnTo>
                    <a:pt x="11914" y="133370"/>
                  </a:lnTo>
                  <a:lnTo>
                    <a:pt x="17451" y="141622"/>
                  </a:lnTo>
                  <a:lnTo>
                    <a:pt x="32961" y="153910"/>
                  </a:lnTo>
                  <a:lnTo>
                    <a:pt x="42011" y="158825"/>
                  </a:lnTo>
                  <a:lnTo>
                    <a:pt x="51553" y="159762"/>
                  </a:lnTo>
                  <a:lnTo>
                    <a:pt x="71515" y="154564"/>
                  </a:lnTo>
                  <a:lnTo>
                    <a:pt x="85846" y="141335"/>
                  </a:lnTo>
                  <a:lnTo>
                    <a:pt x="104578" y="104246"/>
                  </a:lnTo>
                  <a:lnTo>
                    <a:pt x="108473" y="103489"/>
                  </a:lnTo>
                  <a:lnTo>
                    <a:pt x="112239" y="108833"/>
                  </a:lnTo>
                  <a:lnTo>
                    <a:pt x="136884" y="168948"/>
                  </a:lnTo>
                  <a:lnTo>
                    <a:pt x="142878" y="179379"/>
                  </a:lnTo>
                  <a:lnTo>
                    <a:pt x="150384" y="185162"/>
                  </a:lnTo>
                  <a:lnTo>
                    <a:pt x="158897" y="187848"/>
                  </a:lnTo>
                  <a:lnTo>
                    <a:pt x="196980" y="189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05906" y="397977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5590" y="164315"/>
                  </a:lnTo>
                  <a:lnTo>
                    <a:pt x="9065" y="217402"/>
                  </a:lnTo>
                  <a:lnTo>
                    <a:pt x="11410" y="278166"/>
                  </a:lnTo>
                  <a:lnTo>
                    <a:pt x="18849" y="31170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21678" y="4106547"/>
              <a:ext cx="178986" cy="20625"/>
            </a:xfrm>
            <a:custGeom>
              <a:avLst/>
              <a:gdLst/>
              <a:ahLst/>
              <a:cxnLst/>
              <a:rect l="0" t="0" r="0" b="0"/>
              <a:pathLst>
                <a:path w="178986" h="20625">
                  <a:moveTo>
                    <a:pt x="178985" y="10095"/>
                  </a:moveTo>
                  <a:lnTo>
                    <a:pt x="141507" y="1762"/>
                  </a:lnTo>
                  <a:lnTo>
                    <a:pt x="84494" y="0"/>
                  </a:lnTo>
                  <a:lnTo>
                    <a:pt x="28822" y="8058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00663" y="4101534"/>
              <a:ext cx="126343" cy="154376"/>
            </a:xfrm>
            <a:custGeom>
              <a:avLst/>
              <a:gdLst/>
              <a:ahLst/>
              <a:cxnLst/>
              <a:rect l="0" t="0" r="0" b="0"/>
              <a:pathLst>
                <a:path w="126343" h="154376">
                  <a:moveTo>
                    <a:pt x="0" y="78279"/>
                  </a:moveTo>
                  <a:lnTo>
                    <a:pt x="58617" y="78279"/>
                  </a:lnTo>
                  <a:lnTo>
                    <a:pt x="79084" y="72040"/>
                  </a:lnTo>
                  <a:lnTo>
                    <a:pt x="87818" y="67101"/>
                  </a:lnTo>
                  <a:lnTo>
                    <a:pt x="100641" y="52254"/>
                  </a:lnTo>
                  <a:lnTo>
                    <a:pt x="105698" y="43381"/>
                  </a:lnTo>
                  <a:lnTo>
                    <a:pt x="106731" y="33957"/>
                  </a:lnTo>
                  <a:lnTo>
                    <a:pt x="101638" y="14127"/>
                  </a:lnTo>
                  <a:lnTo>
                    <a:pt x="94665" y="7435"/>
                  </a:lnTo>
                  <a:lnTo>
                    <a:pt x="74439" y="0"/>
                  </a:lnTo>
                  <a:lnTo>
                    <a:pt x="52971" y="2934"/>
                  </a:lnTo>
                  <a:lnTo>
                    <a:pt x="32901" y="13207"/>
                  </a:lnTo>
                  <a:lnTo>
                    <a:pt x="16182" y="29471"/>
                  </a:lnTo>
                  <a:lnTo>
                    <a:pt x="7192" y="51517"/>
                  </a:lnTo>
                  <a:lnTo>
                    <a:pt x="4366" y="75744"/>
                  </a:lnTo>
                  <a:lnTo>
                    <a:pt x="7010" y="98209"/>
                  </a:lnTo>
                  <a:lnTo>
                    <a:pt x="20664" y="130588"/>
                  </a:lnTo>
                  <a:lnTo>
                    <a:pt x="36090" y="145591"/>
                  </a:lnTo>
                  <a:lnTo>
                    <a:pt x="45117" y="151230"/>
                  </a:lnTo>
                  <a:lnTo>
                    <a:pt x="64506" y="154375"/>
                  </a:lnTo>
                  <a:lnTo>
                    <a:pt x="84821" y="150704"/>
                  </a:lnTo>
                  <a:lnTo>
                    <a:pt x="126342" y="130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06482" y="4116642"/>
              <a:ext cx="131094" cy="161514"/>
            </a:xfrm>
            <a:custGeom>
              <a:avLst/>
              <a:gdLst/>
              <a:ahLst/>
              <a:cxnLst/>
              <a:rect l="0" t="0" r="0" b="0"/>
              <a:pathLst>
                <a:path w="131094" h="161514">
                  <a:moveTo>
                    <a:pt x="4751" y="73700"/>
                  </a:moveTo>
                  <a:lnTo>
                    <a:pt x="22709" y="137127"/>
                  </a:lnTo>
                  <a:lnTo>
                    <a:pt x="30609" y="161513"/>
                  </a:lnTo>
                  <a:lnTo>
                    <a:pt x="11410" y="104193"/>
                  </a:lnTo>
                  <a:lnTo>
                    <a:pt x="0" y="55720"/>
                  </a:lnTo>
                  <a:lnTo>
                    <a:pt x="1859" y="32953"/>
                  </a:lnTo>
                  <a:lnTo>
                    <a:pt x="6333" y="24309"/>
                  </a:lnTo>
                  <a:lnTo>
                    <a:pt x="20662" y="11584"/>
                  </a:lnTo>
                  <a:lnTo>
                    <a:pt x="41848" y="5148"/>
                  </a:lnTo>
                  <a:lnTo>
                    <a:pt x="103742" y="678"/>
                  </a:lnTo>
                  <a:lnTo>
                    <a:pt x="1310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36835" y="4021886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9688"/>
                  </a:lnTo>
                  <a:lnTo>
                    <a:pt x="4522" y="89988"/>
                  </a:lnTo>
                  <a:lnTo>
                    <a:pt x="8728" y="141697"/>
                  </a:lnTo>
                  <a:lnTo>
                    <a:pt x="17384" y="198352"/>
                  </a:lnTo>
                  <a:lnTo>
                    <a:pt x="24237" y="249064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90259" y="4116642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12824" y="9575"/>
                  </a:lnTo>
                  <a:lnTo>
                    <a:pt x="71688" y="33814"/>
                  </a:lnTo>
                  <a:lnTo>
                    <a:pt x="18698" y="441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16601" y="3916601"/>
              <a:ext cx="157928" cy="358779"/>
            </a:xfrm>
            <a:custGeom>
              <a:avLst/>
              <a:gdLst/>
              <a:ahLst/>
              <a:cxnLst/>
              <a:rect l="0" t="0" r="0" b="0"/>
              <a:pathLst>
                <a:path w="157928" h="358779">
                  <a:moveTo>
                    <a:pt x="0" y="0"/>
                  </a:moveTo>
                  <a:lnTo>
                    <a:pt x="8333" y="54144"/>
                  </a:lnTo>
                  <a:lnTo>
                    <a:pt x="15684" y="114680"/>
                  </a:lnTo>
                  <a:lnTo>
                    <a:pt x="25054" y="171239"/>
                  </a:lnTo>
                  <a:lnTo>
                    <a:pt x="29650" y="226862"/>
                  </a:lnTo>
                  <a:lnTo>
                    <a:pt x="38439" y="289654"/>
                  </a:lnTo>
                  <a:lnTo>
                    <a:pt x="44507" y="343998"/>
                  </a:lnTo>
                  <a:lnTo>
                    <a:pt x="47857" y="358778"/>
                  </a:lnTo>
                  <a:lnTo>
                    <a:pt x="43595" y="330139"/>
                  </a:lnTo>
                  <a:lnTo>
                    <a:pt x="45673" y="295911"/>
                  </a:lnTo>
                  <a:lnTo>
                    <a:pt x="60130" y="242302"/>
                  </a:lnTo>
                  <a:lnTo>
                    <a:pt x="66888" y="221163"/>
                  </a:lnTo>
                  <a:lnTo>
                    <a:pt x="73838" y="214122"/>
                  </a:lnTo>
                  <a:lnTo>
                    <a:pt x="94038" y="206299"/>
                  </a:lnTo>
                  <a:lnTo>
                    <a:pt x="103636" y="206553"/>
                  </a:lnTo>
                  <a:lnTo>
                    <a:pt x="120540" y="213074"/>
                  </a:lnTo>
                  <a:lnTo>
                    <a:pt x="143210" y="235488"/>
                  </a:lnTo>
                  <a:lnTo>
                    <a:pt x="151386" y="257519"/>
                  </a:lnTo>
                  <a:lnTo>
                    <a:pt x="155989" y="293111"/>
                  </a:lnTo>
                  <a:lnTo>
                    <a:pt x="15792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28654" y="4063674"/>
              <a:ext cx="166973" cy="189958"/>
            </a:xfrm>
            <a:custGeom>
              <a:avLst/>
              <a:gdLst/>
              <a:ahLst/>
              <a:cxnLst/>
              <a:rect l="0" t="0" r="0" b="0"/>
              <a:pathLst>
                <a:path w="166973" h="189958">
                  <a:moveTo>
                    <a:pt x="114330" y="74025"/>
                  </a:moveTo>
                  <a:lnTo>
                    <a:pt x="94087" y="30063"/>
                  </a:lnTo>
                  <a:lnTo>
                    <a:pt x="74927" y="5367"/>
                  </a:lnTo>
                  <a:lnTo>
                    <a:pt x="65834" y="1347"/>
                  </a:lnTo>
                  <a:lnTo>
                    <a:pt x="43254" y="0"/>
                  </a:lnTo>
                  <a:lnTo>
                    <a:pt x="33021" y="3618"/>
                  </a:lnTo>
                  <a:lnTo>
                    <a:pt x="15412" y="16997"/>
                  </a:lnTo>
                  <a:lnTo>
                    <a:pt x="6026" y="37761"/>
                  </a:lnTo>
                  <a:lnTo>
                    <a:pt x="0" y="89219"/>
                  </a:lnTo>
                  <a:lnTo>
                    <a:pt x="10165" y="146953"/>
                  </a:lnTo>
                  <a:lnTo>
                    <a:pt x="17732" y="167269"/>
                  </a:lnTo>
                  <a:lnTo>
                    <a:pt x="28893" y="184097"/>
                  </a:lnTo>
                  <a:lnTo>
                    <a:pt x="36315" y="188350"/>
                  </a:lnTo>
                  <a:lnTo>
                    <a:pt x="53921" y="189957"/>
                  </a:lnTo>
                  <a:lnTo>
                    <a:pt x="61189" y="186408"/>
                  </a:lnTo>
                  <a:lnTo>
                    <a:pt x="72384" y="173106"/>
                  </a:lnTo>
                  <a:lnTo>
                    <a:pt x="96489" y="110005"/>
                  </a:lnTo>
                  <a:lnTo>
                    <a:pt x="100097" y="106201"/>
                  </a:lnTo>
                  <a:lnTo>
                    <a:pt x="103671" y="108344"/>
                  </a:lnTo>
                  <a:lnTo>
                    <a:pt x="143015" y="163969"/>
                  </a:lnTo>
                  <a:lnTo>
                    <a:pt x="153595" y="172492"/>
                  </a:lnTo>
                  <a:lnTo>
                    <a:pt x="166972" y="179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27212" y="4105978"/>
              <a:ext cx="157929" cy="144460"/>
            </a:xfrm>
            <a:custGeom>
              <a:avLst/>
              <a:gdLst/>
              <a:ahLst/>
              <a:cxnLst/>
              <a:rect l="0" t="0" r="0" b="0"/>
              <a:pathLst>
                <a:path w="157929" h="144460">
                  <a:moveTo>
                    <a:pt x="0" y="10664"/>
                  </a:moveTo>
                  <a:lnTo>
                    <a:pt x="3120" y="53356"/>
                  </a:lnTo>
                  <a:lnTo>
                    <a:pt x="17958" y="113902"/>
                  </a:lnTo>
                  <a:lnTo>
                    <a:pt x="24749" y="141166"/>
                  </a:lnTo>
                  <a:lnTo>
                    <a:pt x="27028" y="144459"/>
                  </a:lnTo>
                  <a:lnTo>
                    <a:pt x="28547" y="140805"/>
                  </a:lnTo>
                  <a:lnTo>
                    <a:pt x="32356" y="86770"/>
                  </a:lnTo>
                  <a:lnTo>
                    <a:pt x="46187" y="32038"/>
                  </a:lnTo>
                  <a:lnTo>
                    <a:pt x="61908" y="5819"/>
                  </a:lnTo>
                  <a:lnTo>
                    <a:pt x="69348" y="1585"/>
                  </a:lnTo>
                  <a:lnTo>
                    <a:pt x="86973" y="0"/>
                  </a:lnTo>
                  <a:lnTo>
                    <a:pt x="95417" y="3555"/>
                  </a:lnTo>
                  <a:lnTo>
                    <a:pt x="111038" y="16863"/>
                  </a:lnTo>
                  <a:lnTo>
                    <a:pt x="132986" y="49676"/>
                  </a:lnTo>
                  <a:lnTo>
                    <a:pt x="148621" y="110226"/>
                  </a:lnTo>
                  <a:lnTo>
                    <a:pt x="157928" y="137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58880" y="3874487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2520"/>
                  </a:lnTo>
                  <a:lnTo>
                    <a:pt x="11410" y="222432"/>
                  </a:lnTo>
                  <a:lnTo>
                    <a:pt x="18805" y="275044"/>
                  </a:lnTo>
                  <a:lnTo>
                    <a:pt x="26202" y="330150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95751" y="4211399"/>
              <a:ext cx="35412" cy="200042"/>
            </a:xfrm>
            <a:custGeom>
              <a:avLst/>
              <a:gdLst/>
              <a:ahLst/>
              <a:cxnLst/>
              <a:rect l="0" t="0" r="0" b="0"/>
              <a:pathLst>
                <a:path w="35412" h="200042">
                  <a:moveTo>
                    <a:pt x="0" y="0"/>
                  </a:moveTo>
                  <a:lnTo>
                    <a:pt x="25194" y="63450"/>
                  </a:lnTo>
                  <a:lnTo>
                    <a:pt x="35411" y="109787"/>
                  </a:lnTo>
                  <a:lnTo>
                    <a:pt x="34065" y="139261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46207" y="3933745"/>
              <a:ext cx="177163" cy="274756"/>
            </a:xfrm>
            <a:custGeom>
              <a:avLst/>
              <a:gdLst/>
              <a:ahLst/>
              <a:cxnLst/>
              <a:rect l="0" t="0" r="0" b="0"/>
              <a:pathLst>
                <a:path w="177163" h="274756">
                  <a:moveTo>
                    <a:pt x="139140" y="24970"/>
                  </a:moveTo>
                  <a:lnTo>
                    <a:pt x="95177" y="1250"/>
                  </a:lnTo>
                  <a:lnTo>
                    <a:pt x="72028" y="0"/>
                  </a:lnTo>
                  <a:lnTo>
                    <a:pt x="47311" y="4513"/>
                  </a:lnTo>
                  <a:lnTo>
                    <a:pt x="24628" y="14318"/>
                  </a:lnTo>
                  <a:lnTo>
                    <a:pt x="9087" y="32714"/>
                  </a:lnTo>
                  <a:lnTo>
                    <a:pt x="3305" y="44170"/>
                  </a:lnTo>
                  <a:lnTo>
                    <a:pt x="0" y="66259"/>
                  </a:lnTo>
                  <a:lnTo>
                    <a:pt x="3600" y="86604"/>
                  </a:lnTo>
                  <a:lnTo>
                    <a:pt x="12999" y="103445"/>
                  </a:lnTo>
                  <a:lnTo>
                    <a:pt x="21121" y="108872"/>
                  </a:lnTo>
                  <a:lnTo>
                    <a:pt x="54909" y="116510"/>
                  </a:lnTo>
                  <a:lnTo>
                    <a:pt x="116465" y="124892"/>
                  </a:lnTo>
                  <a:lnTo>
                    <a:pt x="143600" y="139844"/>
                  </a:lnTo>
                  <a:lnTo>
                    <a:pt x="166458" y="159092"/>
                  </a:lnTo>
                  <a:lnTo>
                    <a:pt x="174678" y="178946"/>
                  </a:lnTo>
                  <a:lnTo>
                    <a:pt x="177162" y="202198"/>
                  </a:lnTo>
                  <a:lnTo>
                    <a:pt x="174366" y="224231"/>
                  </a:lnTo>
                  <a:lnTo>
                    <a:pt x="162985" y="242602"/>
                  </a:lnTo>
                  <a:lnTo>
                    <a:pt x="146228" y="257396"/>
                  </a:lnTo>
                  <a:lnTo>
                    <a:pt x="127082" y="267870"/>
                  </a:lnTo>
                  <a:lnTo>
                    <a:pt x="90983" y="274755"/>
                  </a:lnTo>
                  <a:lnTo>
                    <a:pt x="50652" y="271206"/>
                  </a:lnTo>
                  <a:lnTo>
                    <a:pt x="29232" y="262700"/>
                  </a:lnTo>
                  <a:lnTo>
                    <a:pt x="2270" y="24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72277" y="4000829"/>
              <a:ext cx="184122" cy="214828"/>
            </a:xfrm>
            <a:custGeom>
              <a:avLst/>
              <a:gdLst/>
              <a:ahLst/>
              <a:cxnLst/>
              <a:rect l="0" t="0" r="0" b="0"/>
              <a:pathLst>
                <a:path w="184122" h="214828">
                  <a:moveTo>
                    <a:pt x="81526" y="21057"/>
                  </a:moveTo>
                  <a:lnTo>
                    <a:pt x="64758" y="15468"/>
                  </a:lnTo>
                  <a:lnTo>
                    <a:pt x="57479" y="16161"/>
                  </a:lnTo>
                  <a:lnTo>
                    <a:pt x="43153" y="23170"/>
                  </a:lnTo>
                  <a:lnTo>
                    <a:pt x="21933" y="40270"/>
                  </a:lnTo>
                  <a:lnTo>
                    <a:pt x="6417" y="65744"/>
                  </a:lnTo>
                  <a:lnTo>
                    <a:pt x="0" y="101108"/>
                  </a:lnTo>
                  <a:lnTo>
                    <a:pt x="3688" y="135633"/>
                  </a:lnTo>
                  <a:lnTo>
                    <a:pt x="30187" y="189350"/>
                  </a:lnTo>
                  <a:lnTo>
                    <a:pt x="36772" y="199933"/>
                  </a:lnTo>
                  <a:lnTo>
                    <a:pt x="45840" y="206988"/>
                  </a:lnTo>
                  <a:lnTo>
                    <a:pt x="68395" y="214827"/>
                  </a:lnTo>
                  <a:lnTo>
                    <a:pt x="101812" y="213651"/>
                  </a:lnTo>
                  <a:lnTo>
                    <a:pt x="120178" y="205700"/>
                  </a:lnTo>
                  <a:lnTo>
                    <a:pt x="151032" y="181531"/>
                  </a:lnTo>
                  <a:lnTo>
                    <a:pt x="166981" y="155563"/>
                  </a:lnTo>
                  <a:lnTo>
                    <a:pt x="181681" y="114176"/>
                  </a:lnTo>
                  <a:lnTo>
                    <a:pt x="184121" y="76853"/>
                  </a:lnTo>
                  <a:lnTo>
                    <a:pt x="180546" y="54044"/>
                  </a:lnTo>
                  <a:lnTo>
                    <a:pt x="171938" y="35328"/>
                  </a:lnTo>
                  <a:lnTo>
                    <a:pt x="166367" y="27061"/>
                  </a:lnTo>
                  <a:lnTo>
                    <a:pt x="150819" y="14756"/>
                  </a:lnTo>
                  <a:lnTo>
                    <a:pt x="132210" y="6558"/>
                  </a:lnTo>
                  <a:lnTo>
                    <a:pt x="920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563095" y="4942587"/>
            <a:ext cx="4035792" cy="584875"/>
            <a:chOff x="3563095" y="4942587"/>
            <a:chExt cx="4035792" cy="584875"/>
          </a:xfrm>
        </p:grpSpPr>
        <p:sp>
          <p:nvSpPr>
            <p:cNvPr id="67" name="Freeform 66"/>
            <p:cNvSpPr/>
            <p:nvPr/>
          </p:nvSpPr>
          <p:spPr>
            <a:xfrm>
              <a:off x="3563095" y="5022093"/>
              <a:ext cx="6066" cy="368498"/>
            </a:xfrm>
            <a:custGeom>
              <a:avLst/>
              <a:gdLst/>
              <a:ahLst/>
              <a:cxnLst/>
              <a:rect l="0" t="0" r="0" b="0"/>
              <a:pathLst>
                <a:path w="6066" h="368498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6186"/>
                  </a:lnTo>
                  <a:lnTo>
                    <a:pt x="5975" y="197212"/>
                  </a:lnTo>
                  <a:lnTo>
                    <a:pt x="6047" y="258451"/>
                  </a:lnTo>
                  <a:lnTo>
                    <a:pt x="6062" y="315607"/>
                  </a:lnTo>
                  <a:lnTo>
                    <a:pt x="606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06031" y="5380062"/>
              <a:ext cx="25859" cy="147400"/>
            </a:xfrm>
            <a:custGeom>
              <a:avLst/>
              <a:gdLst/>
              <a:ahLst/>
              <a:cxnLst/>
              <a:rect l="0" t="0" r="0" b="0"/>
              <a:pathLst>
                <a:path w="25859" h="147400">
                  <a:moveTo>
                    <a:pt x="0" y="0"/>
                  </a:moveTo>
                  <a:lnTo>
                    <a:pt x="17958" y="53875"/>
                  </a:lnTo>
                  <a:lnTo>
                    <a:pt x="25858" y="84593"/>
                  </a:lnTo>
                  <a:lnTo>
                    <a:pt x="23970" y="105447"/>
                  </a:lnTo>
                  <a:lnTo>
                    <a:pt x="16113" y="12329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00037" y="5043150"/>
              <a:ext cx="155932" cy="297841"/>
            </a:xfrm>
            <a:custGeom>
              <a:avLst/>
              <a:gdLst/>
              <a:ahLst/>
              <a:cxnLst/>
              <a:rect l="0" t="0" r="0" b="0"/>
              <a:pathLst>
                <a:path w="155932" h="297841">
                  <a:moveTo>
                    <a:pt x="116564" y="0"/>
                  </a:moveTo>
                  <a:lnTo>
                    <a:pt x="79086" y="8333"/>
                  </a:lnTo>
                  <a:lnTo>
                    <a:pt x="27663" y="10095"/>
                  </a:lnTo>
                  <a:lnTo>
                    <a:pt x="17522" y="13749"/>
                  </a:lnTo>
                  <a:lnTo>
                    <a:pt x="3135" y="27168"/>
                  </a:lnTo>
                  <a:lnTo>
                    <a:pt x="0" y="36829"/>
                  </a:lnTo>
                  <a:lnTo>
                    <a:pt x="1178" y="71614"/>
                  </a:lnTo>
                  <a:lnTo>
                    <a:pt x="6010" y="93829"/>
                  </a:lnTo>
                  <a:lnTo>
                    <a:pt x="11276" y="99988"/>
                  </a:lnTo>
                  <a:lnTo>
                    <a:pt x="18295" y="102923"/>
                  </a:lnTo>
                  <a:lnTo>
                    <a:pt x="75066" y="116530"/>
                  </a:lnTo>
                  <a:lnTo>
                    <a:pt x="94610" y="124321"/>
                  </a:lnTo>
                  <a:lnTo>
                    <a:pt x="133531" y="155076"/>
                  </a:lnTo>
                  <a:lnTo>
                    <a:pt x="149407" y="181259"/>
                  </a:lnTo>
                  <a:lnTo>
                    <a:pt x="155931" y="216833"/>
                  </a:lnTo>
                  <a:lnTo>
                    <a:pt x="152275" y="251420"/>
                  </a:lnTo>
                  <a:lnTo>
                    <a:pt x="140624" y="270059"/>
                  </a:lnTo>
                  <a:lnTo>
                    <a:pt x="123748" y="284973"/>
                  </a:lnTo>
                  <a:lnTo>
                    <a:pt x="104549" y="295500"/>
                  </a:lnTo>
                  <a:lnTo>
                    <a:pt x="84318" y="297840"/>
                  </a:lnTo>
                  <a:lnTo>
                    <a:pt x="56317" y="292579"/>
                  </a:lnTo>
                  <a:lnTo>
                    <a:pt x="3233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53471" y="504315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5" y="172463"/>
                  </a:lnTo>
                  <a:lnTo>
                    <a:pt x="18805" y="23388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37699" y="5095792"/>
              <a:ext cx="130768" cy="231628"/>
            </a:xfrm>
            <a:custGeom>
              <a:avLst/>
              <a:gdLst/>
              <a:ahLst/>
              <a:cxnLst/>
              <a:rect l="0" t="0" r="0" b="0"/>
              <a:pathLst>
                <a:path w="130768" h="231628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78807" y="20190"/>
                  </a:lnTo>
                  <a:lnTo>
                    <a:pt x="102876" y="14433"/>
                  </a:lnTo>
                  <a:lnTo>
                    <a:pt x="114207" y="9622"/>
                  </a:lnTo>
                  <a:lnTo>
                    <a:pt x="121762" y="11094"/>
                  </a:lnTo>
                  <a:lnTo>
                    <a:pt x="126798" y="16755"/>
                  </a:lnTo>
                  <a:lnTo>
                    <a:pt x="130155" y="25208"/>
                  </a:lnTo>
                  <a:lnTo>
                    <a:pt x="130767" y="43959"/>
                  </a:lnTo>
                  <a:lnTo>
                    <a:pt x="115278" y="105447"/>
                  </a:lnTo>
                  <a:lnTo>
                    <a:pt x="101670" y="158610"/>
                  </a:lnTo>
                  <a:lnTo>
                    <a:pt x="95667" y="218777"/>
                  </a:lnTo>
                  <a:lnTo>
                    <a:pt x="9475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58798" y="5264248"/>
              <a:ext cx="39960" cy="157929"/>
            </a:xfrm>
            <a:custGeom>
              <a:avLst/>
              <a:gdLst/>
              <a:ahLst/>
              <a:cxnLst/>
              <a:rect l="0" t="0" r="0" b="0"/>
              <a:pathLst>
                <a:path w="39960" h="157929">
                  <a:moveTo>
                    <a:pt x="0" y="0"/>
                  </a:moveTo>
                  <a:lnTo>
                    <a:pt x="15641" y="17981"/>
                  </a:lnTo>
                  <a:lnTo>
                    <a:pt x="34843" y="64153"/>
                  </a:lnTo>
                  <a:lnTo>
                    <a:pt x="39959" y="100637"/>
                  </a:lnTo>
                  <a:lnTo>
                    <a:pt x="35886" y="135494"/>
                  </a:lnTo>
                  <a:lnTo>
                    <a:pt x="30377" y="14795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48225" y="5013028"/>
              <a:ext cx="192083" cy="276732"/>
            </a:xfrm>
            <a:custGeom>
              <a:avLst/>
              <a:gdLst/>
              <a:ahLst/>
              <a:cxnLst/>
              <a:rect l="0" t="0" r="0" b="0"/>
              <a:pathLst>
                <a:path w="192083" h="276732">
                  <a:moveTo>
                    <a:pt x="131671" y="9065"/>
                  </a:moveTo>
                  <a:lnTo>
                    <a:pt x="88979" y="5945"/>
                  </a:lnTo>
                  <a:lnTo>
                    <a:pt x="41740" y="0"/>
                  </a:lnTo>
                  <a:lnTo>
                    <a:pt x="21122" y="5426"/>
                  </a:lnTo>
                  <a:lnTo>
                    <a:pt x="12348" y="10149"/>
                  </a:lnTo>
                  <a:lnTo>
                    <a:pt x="6499" y="17976"/>
                  </a:lnTo>
                  <a:lnTo>
                    <a:pt x="0" y="39151"/>
                  </a:lnTo>
                  <a:lnTo>
                    <a:pt x="3063" y="90874"/>
                  </a:lnTo>
                  <a:lnTo>
                    <a:pt x="4322" y="118344"/>
                  </a:lnTo>
                  <a:lnTo>
                    <a:pt x="8167" y="126371"/>
                  </a:lnTo>
                  <a:lnTo>
                    <a:pt x="14240" y="130553"/>
                  </a:lnTo>
                  <a:lnTo>
                    <a:pt x="21798" y="132171"/>
                  </a:lnTo>
                  <a:lnTo>
                    <a:pt x="39555" y="127729"/>
                  </a:lnTo>
                  <a:lnTo>
                    <a:pt x="60315" y="120297"/>
                  </a:lnTo>
                  <a:lnTo>
                    <a:pt x="97140" y="117282"/>
                  </a:lnTo>
                  <a:lnTo>
                    <a:pt x="119834" y="120722"/>
                  </a:lnTo>
                  <a:lnTo>
                    <a:pt x="138498" y="129270"/>
                  </a:lnTo>
                  <a:lnTo>
                    <a:pt x="154592" y="142038"/>
                  </a:lnTo>
                  <a:lnTo>
                    <a:pt x="175637" y="168957"/>
                  </a:lnTo>
                  <a:lnTo>
                    <a:pt x="188632" y="200330"/>
                  </a:lnTo>
                  <a:lnTo>
                    <a:pt x="192082" y="225483"/>
                  </a:lnTo>
                  <a:lnTo>
                    <a:pt x="187376" y="249140"/>
                  </a:lnTo>
                  <a:lnTo>
                    <a:pt x="182846" y="260362"/>
                  </a:lnTo>
                  <a:lnTo>
                    <a:pt x="175146" y="267843"/>
                  </a:lnTo>
                  <a:lnTo>
                    <a:pt x="154113" y="276156"/>
                  </a:lnTo>
                  <a:lnTo>
                    <a:pt x="132287" y="276731"/>
                  </a:lnTo>
                  <a:lnTo>
                    <a:pt x="79028" y="261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10980" y="5001036"/>
              <a:ext cx="167691" cy="270424"/>
            </a:xfrm>
            <a:custGeom>
              <a:avLst/>
              <a:gdLst/>
              <a:ahLst/>
              <a:cxnLst/>
              <a:rect l="0" t="0" r="0" b="0"/>
              <a:pathLst>
                <a:path w="167691" h="270424">
                  <a:moveTo>
                    <a:pt x="90014" y="0"/>
                  </a:moveTo>
                  <a:lnTo>
                    <a:pt x="47323" y="3120"/>
                  </a:lnTo>
                  <a:lnTo>
                    <a:pt x="27757" y="9575"/>
                  </a:lnTo>
                  <a:lnTo>
                    <a:pt x="11262" y="20243"/>
                  </a:lnTo>
                  <a:lnTo>
                    <a:pt x="5927" y="28703"/>
                  </a:lnTo>
                  <a:lnTo>
                    <a:pt x="0" y="50582"/>
                  </a:lnTo>
                  <a:lnTo>
                    <a:pt x="2252" y="83617"/>
                  </a:lnTo>
                  <a:lnTo>
                    <a:pt x="6940" y="89670"/>
                  </a:lnTo>
                  <a:lnTo>
                    <a:pt x="13575" y="92535"/>
                  </a:lnTo>
                  <a:lnTo>
                    <a:pt x="30305" y="92599"/>
                  </a:lnTo>
                  <a:lnTo>
                    <a:pt x="85531" y="85562"/>
                  </a:lnTo>
                  <a:lnTo>
                    <a:pt x="105960" y="91060"/>
                  </a:lnTo>
                  <a:lnTo>
                    <a:pt x="138137" y="113653"/>
                  </a:lnTo>
                  <a:lnTo>
                    <a:pt x="149617" y="133181"/>
                  </a:lnTo>
                  <a:lnTo>
                    <a:pt x="166519" y="178256"/>
                  </a:lnTo>
                  <a:lnTo>
                    <a:pt x="167690" y="199717"/>
                  </a:lnTo>
                  <a:lnTo>
                    <a:pt x="158910" y="242092"/>
                  </a:lnTo>
                  <a:lnTo>
                    <a:pt x="153492" y="250301"/>
                  </a:lnTo>
                  <a:lnTo>
                    <a:pt x="138114" y="262543"/>
                  </a:lnTo>
                  <a:lnTo>
                    <a:pt x="104136" y="270423"/>
                  </a:lnTo>
                  <a:lnTo>
                    <a:pt x="70022" y="267169"/>
                  </a:lnTo>
                  <a:lnTo>
                    <a:pt x="3737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722" y="5011565"/>
              <a:ext cx="185272" cy="273853"/>
            </a:xfrm>
            <a:custGeom>
              <a:avLst/>
              <a:gdLst/>
              <a:ahLst/>
              <a:cxnLst/>
              <a:rect l="0" t="0" r="0" b="0"/>
              <a:pathLst>
                <a:path w="185272" h="273853">
                  <a:moveTo>
                    <a:pt x="62843" y="0"/>
                  </a:moveTo>
                  <a:lnTo>
                    <a:pt x="46075" y="5589"/>
                  </a:lnTo>
                  <a:lnTo>
                    <a:pt x="34723" y="17691"/>
                  </a:lnTo>
                  <a:lnTo>
                    <a:pt x="8100" y="65284"/>
                  </a:lnTo>
                  <a:lnTo>
                    <a:pt x="1337" y="116923"/>
                  </a:lnTo>
                  <a:lnTo>
                    <a:pt x="0" y="172184"/>
                  </a:lnTo>
                  <a:lnTo>
                    <a:pt x="6057" y="197019"/>
                  </a:lnTo>
                  <a:lnTo>
                    <a:pt x="34013" y="259827"/>
                  </a:lnTo>
                  <a:lnTo>
                    <a:pt x="40113" y="267974"/>
                  </a:lnTo>
                  <a:lnTo>
                    <a:pt x="48860" y="272236"/>
                  </a:lnTo>
                  <a:lnTo>
                    <a:pt x="71056" y="273852"/>
                  </a:lnTo>
                  <a:lnTo>
                    <a:pt x="125708" y="262303"/>
                  </a:lnTo>
                  <a:lnTo>
                    <a:pt x="136338" y="259096"/>
                  </a:lnTo>
                  <a:lnTo>
                    <a:pt x="144595" y="253449"/>
                  </a:lnTo>
                  <a:lnTo>
                    <a:pt x="175976" y="209284"/>
                  </a:lnTo>
                  <a:lnTo>
                    <a:pt x="185271" y="167425"/>
                  </a:lnTo>
                  <a:lnTo>
                    <a:pt x="180006" y="117689"/>
                  </a:lnTo>
                  <a:lnTo>
                    <a:pt x="169827" y="85953"/>
                  </a:lnTo>
                  <a:lnTo>
                    <a:pt x="158744" y="69007"/>
                  </a:lnTo>
                  <a:lnTo>
                    <a:pt x="142900" y="56796"/>
                  </a:lnTo>
                  <a:lnTo>
                    <a:pt x="124160" y="48639"/>
                  </a:lnTo>
                  <a:lnTo>
                    <a:pt x="8389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37989" y="4958922"/>
              <a:ext cx="216033" cy="273742"/>
            </a:xfrm>
            <a:custGeom>
              <a:avLst/>
              <a:gdLst/>
              <a:ahLst/>
              <a:cxnLst/>
              <a:rect l="0" t="0" r="0" b="0"/>
              <a:pathLst>
                <a:path w="216033" h="273742">
                  <a:moveTo>
                    <a:pt x="0" y="0"/>
                  </a:moveTo>
                  <a:lnTo>
                    <a:pt x="29309" y="38373"/>
                  </a:lnTo>
                  <a:lnTo>
                    <a:pt x="84953" y="71633"/>
                  </a:lnTo>
                  <a:lnTo>
                    <a:pt x="147463" y="103365"/>
                  </a:lnTo>
                  <a:lnTo>
                    <a:pt x="210576" y="129375"/>
                  </a:lnTo>
                  <a:lnTo>
                    <a:pt x="215254" y="135383"/>
                  </a:lnTo>
                  <a:lnTo>
                    <a:pt x="216032" y="142898"/>
                  </a:lnTo>
                  <a:lnTo>
                    <a:pt x="214212" y="151417"/>
                  </a:lnTo>
                  <a:lnTo>
                    <a:pt x="202830" y="167122"/>
                  </a:lnTo>
                  <a:lnTo>
                    <a:pt x="156909" y="202205"/>
                  </a:lnTo>
                  <a:lnTo>
                    <a:pt x="110741" y="229558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64414" y="5001036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409" y="48931"/>
                  </a:lnTo>
                  <a:lnTo>
                    <a:pt x="2195" y="96776"/>
                  </a:lnTo>
                  <a:lnTo>
                    <a:pt x="651" y="147997"/>
                  </a:lnTo>
                  <a:lnTo>
                    <a:pt x="193" y="203338"/>
                  </a:lnTo>
                  <a:lnTo>
                    <a:pt x="57" y="257950"/>
                  </a:lnTo>
                  <a:lnTo>
                    <a:pt x="17" y="30064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69699" y="5274777"/>
              <a:ext cx="49605" cy="189514"/>
            </a:xfrm>
            <a:custGeom>
              <a:avLst/>
              <a:gdLst/>
              <a:ahLst/>
              <a:cxnLst/>
              <a:rect l="0" t="0" r="0" b="0"/>
              <a:pathLst>
                <a:path w="49605" h="189514">
                  <a:moveTo>
                    <a:pt x="21057" y="0"/>
                  </a:moveTo>
                  <a:lnTo>
                    <a:pt x="39016" y="53875"/>
                  </a:lnTo>
                  <a:lnTo>
                    <a:pt x="49604" y="98119"/>
                  </a:lnTo>
                  <a:lnTo>
                    <a:pt x="48952" y="123157"/>
                  </a:lnTo>
                  <a:lnTo>
                    <a:pt x="40864" y="145983"/>
                  </a:lnTo>
                  <a:lnTo>
                    <a:pt x="26350" y="161588"/>
                  </a:lnTo>
                  <a:lnTo>
                    <a:pt x="11711" y="17242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06570" y="5032621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7"/>
                  </a:lnTo>
                  <a:lnTo>
                    <a:pt x="7408" y="183644"/>
                  </a:lnTo>
                  <a:lnTo>
                    <a:pt x="1463" y="24164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98030" y="4987392"/>
              <a:ext cx="126939" cy="318273"/>
            </a:xfrm>
            <a:custGeom>
              <a:avLst/>
              <a:gdLst/>
              <a:ahLst/>
              <a:cxnLst/>
              <a:rect l="0" t="0" r="0" b="0"/>
              <a:pathLst>
                <a:path w="126939" h="318273">
                  <a:moveTo>
                    <a:pt x="119110" y="66287"/>
                  </a:moveTo>
                  <a:lnTo>
                    <a:pt x="103468" y="84267"/>
                  </a:lnTo>
                  <a:lnTo>
                    <a:pt x="73437" y="140640"/>
                  </a:lnTo>
                  <a:lnTo>
                    <a:pt x="52885" y="203893"/>
                  </a:lnTo>
                  <a:lnTo>
                    <a:pt x="46887" y="262270"/>
                  </a:lnTo>
                  <a:lnTo>
                    <a:pt x="46066" y="290651"/>
                  </a:lnTo>
                  <a:lnTo>
                    <a:pt x="49357" y="301261"/>
                  </a:lnTo>
                  <a:lnTo>
                    <a:pt x="55060" y="309504"/>
                  </a:lnTo>
                  <a:lnTo>
                    <a:pt x="62372" y="316169"/>
                  </a:lnTo>
                  <a:lnTo>
                    <a:pt x="69586" y="318272"/>
                  </a:lnTo>
                  <a:lnTo>
                    <a:pt x="76736" y="317335"/>
                  </a:lnTo>
                  <a:lnTo>
                    <a:pt x="83841" y="314371"/>
                  </a:lnTo>
                  <a:lnTo>
                    <a:pt x="105020" y="293431"/>
                  </a:lnTo>
                  <a:lnTo>
                    <a:pt x="120524" y="265000"/>
                  </a:lnTo>
                  <a:lnTo>
                    <a:pt x="126938" y="228760"/>
                  </a:lnTo>
                  <a:lnTo>
                    <a:pt x="122199" y="205177"/>
                  </a:lnTo>
                  <a:lnTo>
                    <a:pt x="111124" y="184167"/>
                  </a:lnTo>
                  <a:lnTo>
                    <a:pt x="48062" y="129784"/>
                  </a:lnTo>
                  <a:lnTo>
                    <a:pt x="11834" y="93236"/>
                  </a:lnTo>
                  <a:lnTo>
                    <a:pt x="2021" y="74754"/>
                  </a:lnTo>
                  <a:lnTo>
                    <a:pt x="0" y="54842"/>
                  </a:lnTo>
                  <a:lnTo>
                    <a:pt x="4171" y="35464"/>
                  </a:lnTo>
                  <a:lnTo>
                    <a:pt x="13823" y="19052"/>
                  </a:lnTo>
                  <a:lnTo>
                    <a:pt x="29032" y="7079"/>
                  </a:lnTo>
                  <a:lnTo>
                    <a:pt x="38001" y="2248"/>
                  </a:lnTo>
                  <a:lnTo>
                    <a:pt x="57325" y="0"/>
                  </a:lnTo>
                  <a:lnTo>
                    <a:pt x="76442" y="4071"/>
                  </a:lnTo>
                  <a:lnTo>
                    <a:pt x="92737" y="13679"/>
                  </a:lnTo>
                  <a:lnTo>
                    <a:pt x="96849" y="20686"/>
                  </a:lnTo>
                  <a:lnTo>
                    <a:pt x="98053" y="55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00399" y="4967653"/>
              <a:ext cx="128228" cy="341671"/>
            </a:xfrm>
            <a:custGeom>
              <a:avLst/>
              <a:gdLst/>
              <a:ahLst/>
              <a:cxnLst/>
              <a:rect l="0" t="0" r="0" b="0"/>
              <a:pathLst>
                <a:path w="128228" h="341671">
                  <a:moveTo>
                    <a:pt x="116782" y="43912"/>
                  </a:moveTo>
                  <a:lnTo>
                    <a:pt x="77239" y="99571"/>
                  </a:lnTo>
                  <a:lnTo>
                    <a:pt x="57459" y="150764"/>
                  </a:lnTo>
                  <a:lnTo>
                    <a:pt x="39618" y="210956"/>
                  </a:lnTo>
                  <a:lnTo>
                    <a:pt x="30365" y="273157"/>
                  </a:lnTo>
                  <a:lnTo>
                    <a:pt x="23673" y="322771"/>
                  </a:lnTo>
                  <a:lnTo>
                    <a:pt x="27803" y="331594"/>
                  </a:lnTo>
                  <a:lnTo>
                    <a:pt x="35236" y="337475"/>
                  </a:lnTo>
                  <a:lnTo>
                    <a:pt x="44870" y="341396"/>
                  </a:lnTo>
                  <a:lnTo>
                    <a:pt x="54803" y="341670"/>
                  </a:lnTo>
                  <a:lnTo>
                    <a:pt x="75198" y="335736"/>
                  </a:lnTo>
                  <a:lnTo>
                    <a:pt x="100822" y="319241"/>
                  </a:lnTo>
                  <a:lnTo>
                    <a:pt x="123231" y="293947"/>
                  </a:lnTo>
                  <a:lnTo>
                    <a:pt x="128227" y="271241"/>
                  </a:lnTo>
                  <a:lnTo>
                    <a:pt x="121903" y="224127"/>
                  </a:lnTo>
                  <a:lnTo>
                    <a:pt x="109699" y="205506"/>
                  </a:lnTo>
                  <a:lnTo>
                    <a:pt x="51733" y="152920"/>
                  </a:lnTo>
                  <a:lnTo>
                    <a:pt x="4929" y="95956"/>
                  </a:lnTo>
                  <a:lnTo>
                    <a:pt x="0" y="75231"/>
                  </a:lnTo>
                  <a:lnTo>
                    <a:pt x="6366" y="27741"/>
                  </a:lnTo>
                  <a:lnTo>
                    <a:pt x="11586" y="17924"/>
                  </a:lnTo>
                  <a:lnTo>
                    <a:pt x="26744" y="3895"/>
                  </a:lnTo>
                  <a:lnTo>
                    <a:pt x="48299" y="0"/>
                  </a:lnTo>
                  <a:lnTo>
                    <a:pt x="60599" y="599"/>
                  </a:lnTo>
                  <a:lnTo>
                    <a:pt x="69968" y="3338"/>
                  </a:lnTo>
                  <a:lnTo>
                    <a:pt x="95725" y="22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01409" y="5253720"/>
              <a:ext cx="48763" cy="221099"/>
            </a:xfrm>
            <a:custGeom>
              <a:avLst/>
              <a:gdLst/>
              <a:ahLst/>
              <a:cxnLst/>
              <a:rect l="0" t="0" r="0" b="0"/>
              <a:pathLst>
                <a:path w="48763" h="221099">
                  <a:moveTo>
                    <a:pt x="0" y="0"/>
                  </a:moveTo>
                  <a:lnTo>
                    <a:pt x="34747" y="62280"/>
                  </a:lnTo>
                  <a:lnTo>
                    <a:pt x="48762" y="116331"/>
                  </a:lnTo>
                  <a:lnTo>
                    <a:pt x="48373" y="154961"/>
                  </a:lnTo>
                  <a:lnTo>
                    <a:pt x="42556" y="177666"/>
                  </a:lnTo>
                  <a:lnTo>
                    <a:pt x="27297" y="206670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96165" y="4958922"/>
              <a:ext cx="186633" cy="322205"/>
            </a:xfrm>
            <a:custGeom>
              <a:avLst/>
              <a:gdLst/>
              <a:ahLst/>
              <a:cxnLst/>
              <a:rect l="0" t="0" r="0" b="0"/>
              <a:pathLst>
                <a:path w="186633" h="322205">
                  <a:moveTo>
                    <a:pt x="168457" y="0"/>
                  </a:moveTo>
                  <a:lnTo>
                    <a:pt x="109839" y="9065"/>
                  </a:lnTo>
                  <a:lnTo>
                    <a:pt x="69460" y="10095"/>
                  </a:lnTo>
                  <a:lnTo>
                    <a:pt x="59175" y="13749"/>
                  </a:lnTo>
                  <a:lnTo>
                    <a:pt x="44628" y="27168"/>
                  </a:lnTo>
                  <a:lnTo>
                    <a:pt x="37382" y="47949"/>
                  </a:lnTo>
                  <a:lnTo>
                    <a:pt x="35332" y="71613"/>
                  </a:lnTo>
                  <a:lnTo>
                    <a:pt x="37309" y="118521"/>
                  </a:lnTo>
                  <a:lnTo>
                    <a:pt x="35401" y="131656"/>
                  </a:lnTo>
                  <a:lnTo>
                    <a:pt x="36469" y="138074"/>
                  </a:lnTo>
                  <a:lnTo>
                    <a:pt x="39520" y="140012"/>
                  </a:lnTo>
                  <a:lnTo>
                    <a:pt x="72408" y="137491"/>
                  </a:lnTo>
                  <a:lnTo>
                    <a:pt x="104903" y="142643"/>
                  </a:lnTo>
                  <a:lnTo>
                    <a:pt x="136757" y="157168"/>
                  </a:lnTo>
                  <a:lnTo>
                    <a:pt x="162834" y="181879"/>
                  </a:lnTo>
                  <a:lnTo>
                    <a:pt x="179789" y="211427"/>
                  </a:lnTo>
                  <a:lnTo>
                    <a:pt x="186632" y="247999"/>
                  </a:lnTo>
                  <a:lnTo>
                    <a:pt x="181994" y="268539"/>
                  </a:lnTo>
                  <a:lnTo>
                    <a:pt x="159953" y="300789"/>
                  </a:lnTo>
                  <a:lnTo>
                    <a:pt x="140500" y="312279"/>
                  </a:lnTo>
                  <a:lnTo>
                    <a:pt x="103241" y="322204"/>
                  </a:lnTo>
                  <a:lnTo>
                    <a:pt x="62566" y="32202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58646" y="4942587"/>
              <a:ext cx="157247" cy="346009"/>
            </a:xfrm>
            <a:custGeom>
              <a:avLst/>
              <a:gdLst/>
              <a:ahLst/>
              <a:cxnLst/>
              <a:rect l="0" t="0" r="0" b="0"/>
              <a:pathLst>
                <a:path w="157247" h="346009">
                  <a:moveTo>
                    <a:pt x="148131" y="37392"/>
                  </a:moveTo>
                  <a:lnTo>
                    <a:pt x="127888" y="96009"/>
                  </a:lnTo>
                  <a:lnTo>
                    <a:pt x="109211" y="149013"/>
                  </a:lnTo>
                  <a:lnTo>
                    <a:pt x="83027" y="205296"/>
                  </a:lnTo>
                  <a:lnTo>
                    <a:pt x="61658" y="257428"/>
                  </a:lnTo>
                  <a:lnTo>
                    <a:pt x="56998" y="303539"/>
                  </a:lnTo>
                  <a:lnTo>
                    <a:pt x="60055" y="328815"/>
                  </a:lnTo>
                  <a:lnTo>
                    <a:pt x="66017" y="336959"/>
                  </a:lnTo>
                  <a:lnTo>
                    <a:pt x="74671" y="342388"/>
                  </a:lnTo>
                  <a:lnTo>
                    <a:pt x="85120" y="346008"/>
                  </a:lnTo>
                  <a:lnTo>
                    <a:pt x="106088" y="343791"/>
                  </a:lnTo>
                  <a:lnTo>
                    <a:pt x="116592" y="339924"/>
                  </a:lnTo>
                  <a:lnTo>
                    <a:pt x="134504" y="326268"/>
                  </a:lnTo>
                  <a:lnTo>
                    <a:pt x="142556" y="317714"/>
                  </a:lnTo>
                  <a:lnTo>
                    <a:pt x="151503" y="295730"/>
                  </a:lnTo>
                  <a:lnTo>
                    <a:pt x="157246" y="243489"/>
                  </a:lnTo>
                  <a:lnTo>
                    <a:pt x="151793" y="222187"/>
                  </a:lnTo>
                  <a:lnTo>
                    <a:pt x="121491" y="174811"/>
                  </a:lnTo>
                  <a:lnTo>
                    <a:pt x="64582" y="128995"/>
                  </a:lnTo>
                  <a:lnTo>
                    <a:pt x="11506" y="76407"/>
                  </a:lnTo>
                  <a:lnTo>
                    <a:pt x="4405" y="66911"/>
                  </a:lnTo>
                  <a:lnTo>
                    <a:pt x="841" y="57072"/>
                  </a:lnTo>
                  <a:lnTo>
                    <a:pt x="0" y="36780"/>
                  </a:lnTo>
                  <a:lnTo>
                    <a:pt x="6646" y="19183"/>
                  </a:lnTo>
                  <a:lnTo>
                    <a:pt x="11693" y="11214"/>
                  </a:lnTo>
                  <a:lnTo>
                    <a:pt x="19738" y="5902"/>
                  </a:lnTo>
                  <a:lnTo>
                    <a:pt x="41154" y="0"/>
                  </a:lnTo>
                  <a:lnTo>
                    <a:pt x="73931" y="2266"/>
                  </a:lnTo>
                  <a:lnTo>
                    <a:pt x="92146" y="10472"/>
                  </a:lnTo>
                  <a:lnTo>
                    <a:pt x="127074" y="37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39566" y="4984918"/>
              <a:ext cx="259321" cy="307896"/>
            </a:xfrm>
            <a:custGeom>
              <a:avLst/>
              <a:gdLst/>
              <a:ahLst/>
              <a:cxnLst/>
              <a:rect l="0" t="0" r="0" b="0"/>
              <a:pathLst>
                <a:path w="259321" h="307896">
                  <a:moveTo>
                    <a:pt x="135667" y="5589"/>
                  </a:moveTo>
                  <a:lnTo>
                    <a:pt x="118899" y="0"/>
                  </a:lnTo>
                  <a:lnTo>
                    <a:pt x="101309" y="3495"/>
                  </a:lnTo>
                  <a:lnTo>
                    <a:pt x="74793" y="18617"/>
                  </a:lnTo>
                  <a:lnTo>
                    <a:pt x="30584" y="61571"/>
                  </a:lnTo>
                  <a:lnTo>
                    <a:pt x="17603" y="81943"/>
                  </a:lnTo>
                  <a:lnTo>
                    <a:pt x="4889" y="119720"/>
                  </a:lnTo>
                  <a:lnTo>
                    <a:pt x="0" y="177526"/>
                  </a:lnTo>
                  <a:lnTo>
                    <a:pt x="4623" y="233744"/>
                  </a:lnTo>
                  <a:lnTo>
                    <a:pt x="13475" y="253611"/>
                  </a:lnTo>
                  <a:lnTo>
                    <a:pt x="26377" y="270239"/>
                  </a:lnTo>
                  <a:lnTo>
                    <a:pt x="53372" y="291585"/>
                  </a:lnTo>
                  <a:lnTo>
                    <a:pt x="84767" y="304668"/>
                  </a:lnTo>
                  <a:lnTo>
                    <a:pt x="122015" y="307895"/>
                  </a:lnTo>
                  <a:lnTo>
                    <a:pt x="155798" y="300792"/>
                  </a:lnTo>
                  <a:lnTo>
                    <a:pt x="195536" y="278024"/>
                  </a:lnTo>
                  <a:lnTo>
                    <a:pt x="218916" y="254767"/>
                  </a:lnTo>
                  <a:lnTo>
                    <a:pt x="232328" y="234488"/>
                  </a:lnTo>
                  <a:lnTo>
                    <a:pt x="254316" y="175304"/>
                  </a:lnTo>
                  <a:lnTo>
                    <a:pt x="259320" y="117709"/>
                  </a:lnTo>
                  <a:lnTo>
                    <a:pt x="251983" y="81314"/>
                  </a:lnTo>
                  <a:lnTo>
                    <a:pt x="241565" y="59132"/>
                  </a:lnTo>
                  <a:lnTo>
                    <a:pt x="216957" y="32502"/>
                  </a:lnTo>
                  <a:lnTo>
                    <a:pt x="187439" y="15383"/>
                  </a:lnTo>
                  <a:lnTo>
                    <a:pt x="128244" y="6879"/>
                  </a:lnTo>
                  <a:lnTo>
                    <a:pt x="11461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6634461" y="1000207"/>
            <a:ext cx="3525540" cy="3143225"/>
          </a:xfrm>
          <a:custGeom>
            <a:avLst/>
            <a:gdLst/>
            <a:ahLst/>
            <a:cxnLst/>
            <a:rect l="0" t="0" r="0" b="0"/>
            <a:pathLst>
              <a:path w="3525540" h="3143225">
                <a:moveTo>
                  <a:pt x="3483425" y="115813"/>
                </a:moveTo>
                <a:lnTo>
                  <a:pt x="3466657" y="121402"/>
                </a:lnTo>
                <a:lnTo>
                  <a:pt x="3449066" y="121027"/>
                </a:lnTo>
                <a:lnTo>
                  <a:pt x="3389256" y="116500"/>
                </a:lnTo>
                <a:lnTo>
                  <a:pt x="3327346" y="115949"/>
                </a:lnTo>
                <a:lnTo>
                  <a:pt x="3269711" y="110251"/>
                </a:lnTo>
                <a:lnTo>
                  <a:pt x="3221751" y="106756"/>
                </a:lnTo>
                <a:lnTo>
                  <a:pt x="3170496" y="105721"/>
                </a:lnTo>
                <a:lnTo>
                  <a:pt x="3118264" y="99825"/>
                </a:lnTo>
                <a:lnTo>
                  <a:pt x="3065743" y="96258"/>
                </a:lnTo>
                <a:lnTo>
                  <a:pt x="3013136" y="95201"/>
                </a:lnTo>
                <a:lnTo>
                  <a:pt x="2960505" y="94888"/>
                </a:lnTo>
                <a:lnTo>
                  <a:pt x="2907865" y="89206"/>
                </a:lnTo>
                <a:lnTo>
                  <a:pt x="2849635" y="85703"/>
                </a:lnTo>
                <a:lnTo>
                  <a:pt x="2793517" y="84665"/>
                </a:lnTo>
                <a:lnTo>
                  <a:pt x="2736624" y="77078"/>
                </a:lnTo>
                <a:lnTo>
                  <a:pt x="2687242" y="74700"/>
                </a:lnTo>
                <a:lnTo>
                  <a:pt x="2632187" y="72826"/>
                </a:lnTo>
                <a:lnTo>
                  <a:pt x="2571005" y="65425"/>
                </a:lnTo>
                <a:lnTo>
                  <a:pt x="2515858" y="63839"/>
                </a:lnTo>
                <a:lnTo>
                  <a:pt x="2462474" y="60249"/>
                </a:lnTo>
                <a:lnTo>
                  <a:pt x="2409611" y="54896"/>
                </a:lnTo>
                <a:lnTo>
                  <a:pt x="2356904" y="50190"/>
                </a:lnTo>
                <a:lnTo>
                  <a:pt x="2304241" y="44507"/>
                </a:lnTo>
                <a:lnTo>
                  <a:pt x="2248473" y="42823"/>
                </a:lnTo>
                <a:lnTo>
                  <a:pt x="2190615" y="39204"/>
                </a:lnTo>
                <a:lnTo>
                  <a:pt x="2136428" y="33843"/>
                </a:lnTo>
                <a:lnTo>
                  <a:pt x="2083328" y="32254"/>
                </a:lnTo>
                <a:lnTo>
                  <a:pt x="2033669" y="31783"/>
                </a:lnTo>
                <a:lnTo>
                  <a:pt x="1980557" y="26035"/>
                </a:lnTo>
                <a:lnTo>
                  <a:pt x="1919459" y="22040"/>
                </a:lnTo>
                <a:lnTo>
                  <a:pt x="1868392" y="21348"/>
                </a:lnTo>
                <a:lnTo>
                  <a:pt x="1817386" y="21143"/>
                </a:lnTo>
                <a:lnTo>
                  <a:pt x="1760756" y="17954"/>
                </a:lnTo>
                <a:lnTo>
                  <a:pt x="1709839" y="11995"/>
                </a:lnTo>
                <a:lnTo>
                  <a:pt x="1647486" y="18054"/>
                </a:lnTo>
                <a:lnTo>
                  <a:pt x="1592015" y="17344"/>
                </a:lnTo>
                <a:lnTo>
                  <a:pt x="1541327" y="11875"/>
                </a:lnTo>
                <a:lnTo>
                  <a:pt x="1486254" y="9624"/>
                </a:lnTo>
                <a:lnTo>
                  <a:pt x="1430315" y="2247"/>
                </a:lnTo>
                <a:lnTo>
                  <a:pt x="1374205" y="6033"/>
                </a:lnTo>
                <a:lnTo>
                  <a:pt x="1310826" y="2405"/>
                </a:lnTo>
                <a:lnTo>
                  <a:pt x="1252033" y="475"/>
                </a:lnTo>
                <a:lnTo>
                  <a:pt x="1189770" y="94"/>
                </a:lnTo>
                <a:lnTo>
                  <a:pt x="1138502" y="28"/>
                </a:lnTo>
                <a:lnTo>
                  <a:pt x="1077181" y="5"/>
                </a:lnTo>
                <a:lnTo>
                  <a:pt x="1020008" y="1"/>
                </a:lnTo>
                <a:lnTo>
                  <a:pt x="963654" y="0"/>
                </a:lnTo>
                <a:lnTo>
                  <a:pt x="906292" y="1170"/>
                </a:lnTo>
                <a:lnTo>
                  <a:pt x="842970" y="8333"/>
                </a:lnTo>
                <a:lnTo>
                  <a:pt x="785054" y="10095"/>
                </a:lnTo>
                <a:lnTo>
                  <a:pt x="734620" y="17678"/>
                </a:lnTo>
                <a:lnTo>
                  <a:pt x="687526" y="20056"/>
                </a:lnTo>
                <a:lnTo>
                  <a:pt x="625451" y="23979"/>
                </a:lnTo>
                <a:lnTo>
                  <a:pt x="573112" y="30083"/>
                </a:lnTo>
                <a:lnTo>
                  <a:pt x="518882" y="30119"/>
                </a:lnTo>
                <a:lnTo>
                  <a:pt x="484135" y="25432"/>
                </a:lnTo>
                <a:lnTo>
                  <a:pt x="424746" y="30544"/>
                </a:lnTo>
                <a:lnTo>
                  <a:pt x="370123" y="31380"/>
                </a:lnTo>
                <a:lnTo>
                  <a:pt x="317392" y="34664"/>
                </a:lnTo>
                <a:lnTo>
                  <a:pt x="267245" y="40642"/>
                </a:lnTo>
                <a:lnTo>
                  <a:pt x="212279" y="41823"/>
                </a:lnTo>
                <a:lnTo>
                  <a:pt x="156362" y="42056"/>
                </a:lnTo>
                <a:lnTo>
                  <a:pt x="94628" y="36040"/>
                </a:lnTo>
                <a:lnTo>
                  <a:pt x="72804" y="38635"/>
                </a:lnTo>
                <a:lnTo>
                  <a:pt x="54526" y="46806"/>
                </a:lnTo>
                <a:lnTo>
                  <a:pt x="46376" y="52261"/>
                </a:lnTo>
                <a:lnTo>
                  <a:pt x="34202" y="70800"/>
                </a:lnTo>
                <a:lnTo>
                  <a:pt x="26062" y="94638"/>
                </a:lnTo>
                <a:lnTo>
                  <a:pt x="14818" y="156294"/>
                </a:lnTo>
                <a:lnTo>
                  <a:pt x="10165" y="216530"/>
                </a:lnTo>
                <a:lnTo>
                  <a:pt x="6128" y="278514"/>
                </a:lnTo>
                <a:lnTo>
                  <a:pt x="0" y="330836"/>
                </a:lnTo>
                <a:lnTo>
                  <a:pt x="7024" y="391874"/>
                </a:lnTo>
                <a:lnTo>
                  <a:pt x="8626" y="451754"/>
                </a:lnTo>
                <a:lnTo>
                  <a:pt x="8942" y="512671"/>
                </a:lnTo>
                <a:lnTo>
                  <a:pt x="8997" y="561474"/>
                </a:lnTo>
                <a:lnTo>
                  <a:pt x="12136" y="620479"/>
                </a:lnTo>
                <a:lnTo>
                  <a:pt x="15085" y="647775"/>
                </a:lnTo>
                <a:lnTo>
                  <a:pt x="10050" y="710341"/>
                </a:lnTo>
                <a:lnTo>
                  <a:pt x="9224" y="772587"/>
                </a:lnTo>
                <a:lnTo>
                  <a:pt x="12181" y="834276"/>
                </a:lnTo>
                <a:lnTo>
                  <a:pt x="18094" y="896851"/>
                </a:lnTo>
                <a:lnTo>
                  <a:pt x="19262" y="954271"/>
                </a:lnTo>
                <a:lnTo>
                  <a:pt x="19493" y="1013794"/>
                </a:lnTo>
                <a:lnTo>
                  <a:pt x="19539" y="1075940"/>
                </a:lnTo>
                <a:lnTo>
                  <a:pt x="26782" y="1133277"/>
                </a:lnTo>
                <a:lnTo>
                  <a:pt x="32546" y="1186543"/>
                </a:lnTo>
                <a:lnTo>
                  <a:pt x="39014" y="1236795"/>
                </a:lnTo>
                <a:lnTo>
                  <a:pt x="47527" y="1292952"/>
                </a:lnTo>
                <a:lnTo>
                  <a:pt x="50422" y="1356037"/>
                </a:lnTo>
                <a:lnTo>
                  <a:pt x="56583" y="1413906"/>
                </a:lnTo>
                <a:lnTo>
                  <a:pt x="61830" y="1469227"/>
                </a:lnTo>
                <a:lnTo>
                  <a:pt x="76185" y="1531594"/>
                </a:lnTo>
                <a:lnTo>
                  <a:pt x="82599" y="1593816"/>
                </a:lnTo>
                <a:lnTo>
                  <a:pt x="90799" y="1655500"/>
                </a:lnTo>
                <a:lnTo>
                  <a:pt x="98354" y="1712485"/>
                </a:lnTo>
                <a:lnTo>
                  <a:pt x="103875" y="1767111"/>
                </a:lnTo>
                <a:lnTo>
                  <a:pt x="113034" y="1815994"/>
                </a:lnTo>
                <a:lnTo>
                  <a:pt x="127707" y="1866353"/>
                </a:lnTo>
                <a:lnTo>
                  <a:pt x="133850" y="1929003"/>
                </a:lnTo>
                <a:lnTo>
                  <a:pt x="140653" y="1986178"/>
                </a:lnTo>
                <a:lnTo>
                  <a:pt x="146026" y="2038503"/>
                </a:lnTo>
                <a:lnTo>
                  <a:pt x="154819" y="2100230"/>
                </a:lnTo>
                <a:lnTo>
                  <a:pt x="148868" y="2155138"/>
                </a:lnTo>
                <a:lnTo>
                  <a:pt x="146480" y="2211045"/>
                </a:lnTo>
                <a:lnTo>
                  <a:pt x="146008" y="2267148"/>
                </a:lnTo>
                <a:lnTo>
                  <a:pt x="145915" y="2323291"/>
                </a:lnTo>
                <a:lnTo>
                  <a:pt x="145897" y="2382560"/>
                </a:lnTo>
                <a:lnTo>
                  <a:pt x="145893" y="2444657"/>
                </a:lnTo>
                <a:lnTo>
                  <a:pt x="145892" y="2493390"/>
                </a:lnTo>
                <a:lnTo>
                  <a:pt x="145891" y="2544875"/>
                </a:lnTo>
                <a:lnTo>
                  <a:pt x="145891" y="2597174"/>
                </a:lnTo>
                <a:lnTo>
                  <a:pt x="138655" y="2651606"/>
                </a:lnTo>
                <a:lnTo>
                  <a:pt x="136013" y="2706206"/>
                </a:lnTo>
                <a:lnTo>
                  <a:pt x="135491" y="2767640"/>
                </a:lnTo>
                <a:lnTo>
                  <a:pt x="140990" y="2818766"/>
                </a:lnTo>
                <a:lnTo>
                  <a:pt x="144439" y="2870959"/>
                </a:lnTo>
                <a:lnTo>
                  <a:pt x="162415" y="2932592"/>
                </a:lnTo>
                <a:lnTo>
                  <a:pt x="188496" y="2983588"/>
                </a:lnTo>
                <a:lnTo>
                  <a:pt x="242756" y="3044434"/>
                </a:lnTo>
                <a:lnTo>
                  <a:pt x="277112" y="3075610"/>
                </a:lnTo>
                <a:lnTo>
                  <a:pt x="340018" y="3103722"/>
                </a:lnTo>
                <a:lnTo>
                  <a:pt x="396454" y="3121160"/>
                </a:lnTo>
                <a:lnTo>
                  <a:pt x="445649" y="3126414"/>
                </a:lnTo>
                <a:lnTo>
                  <a:pt x="497271" y="3133690"/>
                </a:lnTo>
                <a:lnTo>
                  <a:pt x="547271" y="3137536"/>
                </a:lnTo>
                <a:lnTo>
                  <a:pt x="585353" y="3143224"/>
                </a:lnTo>
                <a:lnTo>
                  <a:pt x="635901" y="3138971"/>
                </a:lnTo>
                <a:lnTo>
                  <a:pt x="687652" y="3137931"/>
                </a:lnTo>
                <a:lnTo>
                  <a:pt x="738081" y="3134503"/>
                </a:lnTo>
                <a:lnTo>
                  <a:pt x="784609" y="3126078"/>
                </a:lnTo>
                <a:lnTo>
                  <a:pt x="845968" y="3119292"/>
                </a:lnTo>
                <a:lnTo>
                  <a:pt x="903533" y="3114162"/>
                </a:lnTo>
                <a:lnTo>
                  <a:pt x="952175" y="3108353"/>
                </a:lnTo>
                <a:lnTo>
                  <a:pt x="1014726" y="3100801"/>
                </a:lnTo>
                <a:lnTo>
                  <a:pt x="1071622" y="3095279"/>
                </a:lnTo>
                <a:lnTo>
                  <a:pt x="1127931" y="3088460"/>
                </a:lnTo>
                <a:lnTo>
                  <a:pt x="1186729" y="3085919"/>
                </a:lnTo>
                <a:lnTo>
                  <a:pt x="1246585" y="3081942"/>
                </a:lnTo>
                <a:lnTo>
                  <a:pt x="1298139" y="3075827"/>
                </a:lnTo>
                <a:lnTo>
                  <a:pt x="1356224" y="3074767"/>
                </a:lnTo>
                <a:lnTo>
                  <a:pt x="1419102" y="3067174"/>
                </a:lnTo>
                <a:lnTo>
                  <a:pt x="1473043" y="3064794"/>
                </a:lnTo>
                <a:lnTo>
                  <a:pt x="1522041" y="3064089"/>
                </a:lnTo>
                <a:lnTo>
                  <a:pt x="1577633" y="3063880"/>
                </a:lnTo>
                <a:lnTo>
                  <a:pt x="1639525" y="3063810"/>
                </a:lnTo>
                <a:lnTo>
                  <a:pt x="1688872" y="3060678"/>
                </a:lnTo>
                <a:lnTo>
                  <a:pt x="1741709" y="3055461"/>
                </a:lnTo>
                <a:lnTo>
                  <a:pt x="1801483" y="3053698"/>
                </a:lnTo>
                <a:lnTo>
                  <a:pt x="1855402" y="3053393"/>
                </a:lnTo>
                <a:lnTo>
                  <a:pt x="1904654" y="3053302"/>
                </a:lnTo>
                <a:lnTo>
                  <a:pt x="1965651" y="3053275"/>
                </a:lnTo>
                <a:lnTo>
                  <a:pt x="2027173" y="3046031"/>
                </a:lnTo>
                <a:lnTo>
                  <a:pt x="2083173" y="3043386"/>
                </a:lnTo>
                <a:lnTo>
                  <a:pt x="2139294" y="3037275"/>
                </a:lnTo>
                <a:lnTo>
                  <a:pt x="2198171" y="3033709"/>
                </a:lnTo>
                <a:lnTo>
                  <a:pt x="2250711" y="3032652"/>
                </a:lnTo>
                <a:lnTo>
                  <a:pt x="2313895" y="3032295"/>
                </a:lnTo>
                <a:lnTo>
                  <a:pt x="2374816" y="3031063"/>
                </a:lnTo>
                <a:lnTo>
                  <a:pt x="2426402" y="3024979"/>
                </a:lnTo>
                <a:lnTo>
                  <a:pt x="2482761" y="3022657"/>
                </a:lnTo>
                <a:lnTo>
                  <a:pt x="2532475" y="3021969"/>
                </a:lnTo>
                <a:lnTo>
                  <a:pt x="2590619" y="3021765"/>
                </a:lnTo>
                <a:lnTo>
                  <a:pt x="2652300" y="3021704"/>
                </a:lnTo>
                <a:lnTo>
                  <a:pt x="2715031" y="3021687"/>
                </a:lnTo>
                <a:lnTo>
                  <a:pt x="2757041" y="3021682"/>
                </a:lnTo>
                <a:lnTo>
                  <a:pt x="2802229" y="3021680"/>
                </a:lnTo>
                <a:lnTo>
                  <a:pt x="2847269" y="3021680"/>
                </a:lnTo>
                <a:lnTo>
                  <a:pt x="2905510" y="3021679"/>
                </a:lnTo>
                <a:lnTo>
                  <a:pt x="2960981" y="3021679"/>
                </a:lnTo>
                <a:lnTo>
                  <a:pt x="3020180" y="3021679"/>
                </a:lnTo>
                <a:lnTo>
                  <a:pt x="3074116" y="3021679"/>
                </a:lnTo>
                <a:lnTo>
                  <a:pt x="3121423" y="3021679"/>
                </a:lnTo>
                <a:lnTo>
                  <a:pt x="3170795" y="3021679"/>
                </a:lnTo>
                <a:lnTo>
                  <a:pt x="3229991" y="3021679"/>
                </a:lnTo>
                <a:lnTo>
                  <a:pt x="3286745" y="3021679"/>
                </a:lnTo>
                <a:lnTo>
                  <a:pt x="3344185" y="3014443"/>
                </a:lnTo>
                <a:lnTo>
                  <a:pt x="3393556" y="3010956"/>
                </a:lnTo>
                <a:lnTo>
                  <a:pt x="3444059" y="3004204"/>
                </a:lnTo>
                <a:lnTo>
                  <a:pt x="3497399" y="2998210"/>
                </a:lnTo>
                <a:lnTo>
                  <a:pt x="3525539" y="29900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6880048" y="1245226"/>
            <a:ext cx="2742999" cy="1186857"/>
            <a:chOff x="6880048" y="1245226"/>
            <a:chExt cx="2742999" cy="1186857"/>
          </a:xfrm>
        </p:grpSpPr>
        <p:sp>
          <p:nvSpPr>
            <p:cNvPr id="88" name="Freeform 87"/>
            <p:cNvSpPr/>
            <p:nvPr/>
          </p:nvSpPr>
          <p:spPr>
            <a:xfrm>
              <a:off x="6990922" y="130553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6586" y="33622"/>
                  </a:lnTo>
                  <a:lnTo>
                    <a:pt x="1301" y="88443"/>
                  </a:lnTo>
                  <a:lnTo>
                    <a:pt x="3506" y="138120"/>
                  </a:lnTo>
                  <a:lnTo>
                    <a:pt x="8448" y="186764"/>
                  </a:lnTo>
                  <a:lnTo>
                    <a:pt x="10118" y="245122"/>
                  </a:lnTo>
                  <a:lnTo>
                    <a:pt x="2141" y="29809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80048" y="1245226"/>
              <a:ext cx="234408" cy="270878"/>
            </a:xfrm>
            <a:custGeom>
              <a:avLst/>
              <a:gdLst/>
              <a:ahLst/>
              <a:cxnLst/>
              <a:rect l="0" t="0" r="0" b="0"/>
              <a:pathLst>
                <a:path w="234408" h="270878">
                  <a:moveTo>
                    <a:pt x="5589" y="123478"/>
                  </a:moveTo>
                  <a:lnTo>
                    <a:pt x="0" y="106711"/>
                  </a:lnTo>
                  <a:lnTo>
                    <a:pt x="3495" y="89120"/>
                  </a:lnTo>
                  <a:lnTo>
                    <a:pt x="31266" y="40055"/>
                  </a:lnTo>
                  <a:lnTo>
                    <a:pt x="44687" y="23620"/>
                  </a:lnTo>
                  <a:lnTo>
                    <a:pt x="70985" y="6803"/>
                  </a:lnTo>
                  <a:lnTo>
                    <a:pt x="112183" y="0"/>
                  </a:lnTo>
                  <a:lnTo>
                    <a:pt x="155845" y="3574"/>
                  </a:lnTo>
                  <a:lnTo>
                    <a:pt x="178045" y="12086"/>
                  </a:lnTo>
                  <a:lnTo>
                    <a:pt x="195710" y="24837"/>
                  </a:lnTo>
                  <a:lnTo>
                    <a:pt x="211360" y="42203"/>
                  </a:lnTo>
                  <a:lnTo>
                    <a:pt x="227735" y="77300"/>
                  </a:lnTo>
                  <a:lnTo>
                    <a:pt x="234407" y="122924"/>
                  </a:lnTo>
                  <a:lnTo>
                    <a:pt x="228256" y="181167"/>
                  </a:lnTo>
                  <a:lnTo>
                    <a:pt x="217923" y="215441"/>
                  </a:lnTo>
                  <a:lnTo>
                    <a:pt x="206804" y="232981"/>
                  </a:lnTo>
                  <a:lnTo>
                    <a:pt x="181802" y="256009"/>
                  </a:lnTo>
                  <a:lnTo>
                    <a:pt x="162284" y="264269"/>
                  </a:lnTo>
                  <a:lnTo>
                    <a:pt x="131931" y="2708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78391" y="1526306"/>
              <a:ext cx="196802" cy="147726"/>
            </a:xfrm>
            <a:custGeom>
              <a:avLst/>
              <a:gdLst/>
              <a:ahLst/>
              <a:cxnLst/>
              <a:rect l="0" t="0" r="0" b="0"/>
              <a:pathLst>
                <a:path w="196802" h="147726">
                  <a:moveTo>
                    <a:pt x="112573" y="74025"/>
                  </a:moveTo>
                  <a:lnTo>
                    <a:pt x="93444" y="21320"/>
                  </a:lnTo>
                  <a:lnTo>
                    <a:pt x="82234" y="5367"/>
                  </a:lnTo>
                  <a:lnTo>
                    <a:pt x="74799" y="1347"/>
                  </a:lnTo>
                  <a:lnTo>
                    <a:pt x="57180" y="0"/>
                  </a:lnTo>
                  <a:lnTo>
                    <a:pt x="27530" y="11407"/>
                  </a:lnTo>
                  <a:lnTo>
                    <a:pt x="13165" y="26308"/>
                  </a:lnTo>
                  <a:lnTo>
                    <a:pt x="4051" y="45799"/>
                  </a:lnTo>
                  <a:lnTo>
                    <a:pt x="0" y="70059"/>
                  </a:lnTo>
                  <a:lnTo>
                    <a:pt x="4438" y="93319"/>
                  </a:lnTo>
                  <a:lnTo>
                    <a:pt x="20091" y="123026"/>
                  </a:lnTo>
                  <a:lnTo>
                    <a:pt x="26352" y="131259"/>
                  </a:lnTo>
                  <a:lnTo>
                    <a:pt x="34035" y="135578"/>
                  </a:lnTo>
                  <a:lnTo>
                    <a:pt x="51930" y="137257"/>
                  </a:lnTo>
                  <a:lnTo>
                    <a:pt x="81737" y="126036"/>
                  </a:lnTo>
                  <a:lnTo>
                    <a:pt x="96138" y="111179"/>
                  </a:lnTo>
                  <a:lnTo>
                    <a:pt x="114915" y="73045"/>
                  </a:lnTo>
                  <a:lnTo>
                    <a:pt x="118814" y="71032"/>
                  </a:lnTo>
                  <a:lnTo>
                    <a:pt x="122582" y="74370"/>
                  </a:lnTo>
                  <a:lnTo>
                    <a:pt x="155565" y="124503"/>
                  </a:lnTo>
                  <a:lnTo>
                    <a:pt x="169115" y="137404"/>
                  </a:lnTo>
                  <a:lnTo>
                    <a:pt x="196801" y="147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76592" y="1511540"/>
              <a:ext cx="124943" cy="168090"/>
            </a:xfrm>
            <a:custGeom>
              <a:avLst/>
              <a:gdLst/>
              <a:ahLst/>
              <a:cxnLst/>
              <a:rect l="0" t="0" r="0" b="0"/>
              <a:pathLst>
                <a:path w="124943" h="168090">
                  <a:moveTo>
                    <a:pt x="114413" y="15092"/>
                  </a:moveTo>
                  <a:lnTo>
                    <a:pt x="70450" y="437"/>
                  </a:lnTo>
                  <a:lnTo>
                    <a:pt x="50420" y="0"/>
                  </a:lnTo>
                  <a:lnTo>
                    <a:pt x="40166" y="1521"/>
                  </a:lnTo>
                  <a:lnTo>
                    <a:pt x="22533" y="12570"/>
                  </a:lnTo>
                  <a:lnTo>
                    <a:pt x="14555" y="20429"/>
                  </a:lnTo>
                  <a:lnTo>
                    <a:pt x="5691" y="41640"/>
                  </a:lnTo>
                  <a:lnTo>
                    <a:pt x="0" y="93386"/>
                  </a:lnTo>
                  <a:lnTo>
                    <a:pt x="4603" y="129147"/>
                  </a:lnTo>
                  <a:lnTo>
                    <a:pt x="13356" y="148061"/>
                  </a:lnTo>
                  <a:lnTo>
                    <a:pt x="18966" y="156381"/>
                  </a:lnTo>
                  <a:lnTo>
                    <a:pt x="27385" y="161927"/>
                  </a:lnTo>
                  <a:lnTo>
                    <a:pt x="49218" y="168089"/>
                  </a:lnTo>
                  <a:lnTo>
                    <a:pt x="71399" y="164589"/>
                  </a:lnTo>
                  <a:lnTo>
                    <a:pt x="100498" y="149464"/>
                  </a:lnTo>
                  <a:lnTo>
                    <a:pt x="124942" y="130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37470" y="1557748"/>
              <a:ext cx="216749" cy="137341"/>
            </a:xfrm>
            <a:custGeom>
              <a:avLst/>
              <a:gdLst/>
              <a:ahLst/>
              <a:cxnLst/>
              <a:rect l="0" t="0" r="0" b="0"/>
              <a:pathLst>
                <a:path w="216749" h="137341">
                  <a:moveTo>
                    <a:pt x="16706" y="42583"/>
                  </a:moveTo>
                  <a:lnTo>
                    <a:pt x="11117" y="59351"/>
                  </a:lnTo>
                  <a:lnTo>
                    <a:pt x="11492" y="76942"/>
                  </a:lnTo>
                  <a:lnTo>
                    <a:pt x="16020" y="126223"/>
                  </a:lnTo>
                  <a:lnTo>
                    <a:pt x="16401" y="117971"/>
                  </a:lnTo>
                  <a:lnTo>
                    <a:pt x="0" y="66765"/>
                  </a:lnTo>
                  <a:lnTo>
                    <a:pt x="58" y="25572"/>
                  </a:lnTo>
                  <a:lnTo>
                    <a:pt x="2098" y="13695"/>
                  </a:lnTo>
                  <a:lnTo>
                    <a:pt x="6967" y="6946"/>
                  </a:lnTo>
                  <a:lnTo>
                    <a:pt x="13724" y="3618"/>
                  </a:lnTo>
                  <a:lnTo>
                    <a:pt x="21736" y="2568"/>
                  </a:lnTo>
                  <a:lnTo>
                    <a:pt x="36879" y="7641"/>
                  </a:lnTo>
                  <a:lnTo>
                    <a:pt x="65665" y="29962"/>
                  </a:lnTo>
                  <a:lnTo>
                    <a:pt x="90371" y="58288"/>
                  </a:lnTo>
                  <a:lnTo>
                    <a:pt x="91552" y="56562"/>
                  </a:lnTo>
                  <a:lnTo>
                    <a:pt x="92085" y="45287"/>
                  </a:lnTo>
                  <a:lnTo>
                    <a:pt x="100131" y="20378"/>
                  </a:lnTo>
                  <a:lnTo>
                    <a:pt x="110716" y="5028"/>
                  </a:lnTo>
                  <a:lnTo>
                    <a:pt x="117984" y="1169"/>
                  </a:lnTo>
                  <a:lnTo>
                    <a:pt x="135418" y="0"/>
                  </a:lnTo>
                  <a:lnTo>
                    <a:pt x="151745" y="6500"/>
                  </a:lnTo>
                  <a:lnTo>
                    <a:pt x="166800" y="18357"/>
                  </a:lnTo>
                  <a:lnTo>
                    <a:pt x="187260" y="44764"/>
                  </a:lnTo>
                  <a:lnTo>
                    <a:pt x="200081" y="75985"/>
                  </a:lnTo>
                  <a:lnTo>
                    <a:pt x="208126" y="118504"/>
                  </a:lnTo>
                  <a:lnTo>
                    <a:pt x="216748" y="137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68854" y="1547057"/>
              <a:ext cx="195935" cy="149411"/>
            </a:xfrm>
            <a:custGeom>
              <a:avLst/>
              <a:gdLst/>
              <a:ahLst/>
              <a:cxnLst/>
              <a:rect l="0" t="0" r="0" b="0"/>
              <a:pathLst>
                <a:path w="195935" h="149411">
                  <a:moveTo>
                    <a:pt x="122234" y="74331"/>
                  </a:moveTo>
                  <a:lnTo>
                    <a:pt x="122234" y="51974"/>
                  </a:lnTo>
                  <a:lnTo>
                    <a:pt x="115994" y="34759"/>
                  </a:lnTo>
                  <a:lnTo>
                    <a:pt x="92925" y="4643"/>
                  </a:lnTo>
                  <a:lnTo>
                    <a:pt x="83978" y="966"/>
                  </a:lnTo>
                  <a:lnTo>
                    <a:pt x="61557" y="0"/>
                  </a:lnTo>
                  <a:lnTo>
                    <a:pt x="42235" y="6590"/>
                  </a:lnTo>
                  <a:lnTo>
                    <a:pt x="10765" y="29885"/>
                  </a:lnTo>
                  <a:lnTo>
                    <a:pt x="2502" y="49508"/>
                  </a:lnTo>
                  <a:lnTo>
                    <a:pt x="0" y="73827"/>
                  </a:lnTo>
                  <a:lnTo>
                    <a:pt x="2787" y="100233"/>
                  </a:lnTo>
                  <a:lnTo>
                    <a:pt x="11045" y="121328"/>
                  </a:lnTo>
                  <a:lnTo>
                    <a:pt x="16522" y="130229"/>
                  </a:lnTo>
                  <a:lnTo>
                    <a:pt x="31967" y="143239"/>
                  </a:lnTo>
                  <a:lnTo>
                    <a:pt x="40999" y="148345"/>
                  </a:lnTo>
                  <a:lnTo>
                    <a:pt x="49360" y="149410"/>
                  </a:lnTo>
                  <a:lnTo>
                    <a:pt x="64889" y="144354"/>
                  </a:lnTo>
                  <a:lnTo>
                    <a:pt x="86785" y="128354"/>
                  </a:lnTo>
                  <a:lnTo>
                    <a:pt x="102502" y="103206"/>
                  </a:lnTo>
                  <a:lnTo>
                    <a:pt x="104496" y="83655"/>
                  </a:lnTo>
                  <a:lnTo>
                    <a:pt x="103390" y="73528"/>
                  </a:lnTo>
                  <a:lnTo>
                    <a:pt x="103821" y="70286"/>
                  </a:lnTo>
                  <a:lnTo>
                    <a:pt x="105280" y="71635"/>
                  </a:lnTo>
                  <a:lnTo>
                    <a:pt x="121615" y="99015"/>
                  </a:lnTo>
                  <a:lnTo>
                    <a:pt x="146227" y="122459"/>
                  </a:lnTo>
                  <a:lnTo>
                    <a:pt x="165653" y="130816"/>
                  </a:lnTo>
                  <a:lnTo>
                    <a:pt x="195934" y="137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67564" y="1554496"/>
              <a:ext cx="123567" cy="161975"/>
            </a:xfrm>
            <a:custGeom>
              <a:avLst/>
              <a:gdLst/>
              <a:ahLst/>
              <a:cxnLst/>
              <a:rect l="0" t="0" r="0" b="0"/>
              <a:pathLst>
                <a:path w="123567" h="161975">
                  <a:moveTo>
                    <a:pt x="7752" y="45835"/>
                  </a:moveTo>
                  <a:lnTo>
                    <a:pt x="2163" y="62603"/>
                  </a:lnTo>
                  <a:lnTo>
                    <a:pt x="2538" y="80194"/>
                  </a:lnTo>
                  <a:lnTo>
                    <a:pt x="14301" y="131598"/>
                  </a:lnTo>
                  <a:lnTo>
                    <a:pt x="15932" y="161974"/>
                  </a:lnTo>
                  <a:lnTo>
                    <a:pt x="14375" y="161865"/>
                  </a:lnTo>
                  <a:lnTo>
                    <a:pt x="9525" y="151216"/>
                  </a:lnTo>
                  <a:lnTo>
                    <a:pt x="0" y="106252"/>
                  </a:lnTo>
                  <a:lnTo>
                    <a:pt x="1165" y="66076"/>
                  </a:lnTo>
                  <a:lnTo>
                    <a:pt x="7164" y="39623"/>
                  </a:lnTo>
                  <a:lnTo>
                    <a:pt x="17629" y="16168"/>
                  </a:lnTo>
                  <a:lnTo>
                    <a:pt x="26035" y="8510"/>
                  </a:lnTo>
                  <a:lnTo>
                    <a:pt x="47853" y="0"/>
                  </a:lnTo>
                  <a:lnTo>
                    <a:pt x="57883" y="71"/>
                  </a:lnTo>
                  <a:lnTo>
                    <a:pt x="75265" y="6388"/>
                  </a:lnTo>
                  <a:lnTo>
                    <a:pt x="90790" y="23234"/>
                  </a:lnTo>
                  <a:lnTo>
                    <a:pt x="114231" y="66587"/>
                  </a:lnTo>
                  <a:lnTo>
                    <a:pt x="122336" y="124708"/>
                  </a:lnTo>
                  <a:lnTo>
                    <a:pt x="123566" y="151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28003" y="1513097"/>
              <a:ext cx="137388" cy="198076"/>
            </a:xfrm>
            <a:custGeom>
              <a:avLst/>
              <a:gdLst/>
              <a:ahLst/>
              <a:cxnLst/>
              <a:rect l="0" t="0" r="0" b="0"/>
              <a:pathLst>
                <a:path w="137388" h="198076">
                  <a:moveTo>
                    <a:pt x="15810" y="108291"/>
                  </a:moveTo>
                  <a:lnTo>
                    <a:pt x="58502" y="105172"/>
                  </a:lnTo>
                  <a:lnTo>
                    <a:pt x="109473" y="89163"/>
                  </a:lnTo>
                  <a:lnTo>
                    <a:pt x="126068" y="77953"/>
                  </a:lnTo>
                  <a:lnTo>
                    <a:pt x="131430" y="69348"/>
                  </a:lnTo>
                  <a:lnTo>
                    <a:pt x="137387" y="47309"/>
                  </a:lnTo>
                  <a:lnTo>
                    <a:pt x="136636" y="37221"/>
                  </a:lnTo>
                  <a:lnTo>
                    <a:pt x="129562" y="19773"/>
                  </a:lnTo>
                  <a:lnTo>
                    <a:pt x="112380" y="7338"/>
                  </a:lnTo>
                  <a:lnTo>
                    <a:pt x="101247" y="2385"/>
                  </a:lnTo>
                  <a:lnTo>
                    <a:pt x="79518" y="0"/>
                  </a:lnTo>
                  <a:lnTo>
                    <a:pt x="58164" y="4010"/>
                  </a:lnTo>
                  <a:lnTo>
                    <a:pt x="36973" y="13591"/>
                  </a:lnTo>
                  <a:lnTo>
                    <a:pt x="10902" y="37728"/>
                  </a:lnTo>
                  <a:lnTo>
                    <a:pt x="1931" y="63282"/>
                  </a:lnTo>
                  <a:lnTo>
                    <a:pt x="0" y="107433"/>
                  </a:lnTo>
                  <a:lnTo>
                    <a:pt x="5274" y="134816"/>
                  </a:lnTo>
                  <a:lnTo>
                    <a:pt x="15417" y="158685"/>
                  </a:lnTo>
                  <a:lnTo>
                    <a:pt x="39870" y="186264"/>
                  </a:lnTo>
                  <a:lnTo>
                    <a:pt x="62378" y="195588"/>
                  </a:lnTo>
                  <a:lnTo>
                    <a:pt x="74932" y="198075"/>
                  </a:lnTo>
                  <a:lnTo>
                    <a:pt x="95119" y="194598"/>
                  </a:lnTo>
                  <a:lnTo>
                    <a:pt x="121095" y="181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76783" y="1547172"/>
              <a:ext cx="172358" cy="179502"/>
            </a:xfrm>
            <a:custGeom>
              <a:avLst/>
              <a:gdLst/>
              <a:ahLst/>
              <a:cxnLst/>
              <a:rect l="0" t="0" r="0" b="0"/>
              <a:pathLst>
                <a:path w="172358" h="179502">
                  <a:moveTo>
                    <a:pt x="109186" y="105802"/>
                  </a:moveTo>
                  <a:lnTo>
                    <a:pt x="117519" y="68324"/>
                  </a:lnTo>
                  <a:lnTo>
                    <a:pt x="118251" y="56250"/>
                  </a:lnTo>
                  <a:lnTo>
                    <a:pt x="112825" y="36595"/>
                  </a:lnTo>
                  <a:lnTo>
                    <a:pt x="90278" y="4914"/>
                  </a:lnTo>
                  <a:lnTo>
                    <a:pt x="82543" y="1108"/>
                  </a:lnTo>
                  <a:lnTo>
                    <a:pt x="64589" y="0"/>
                  </a:lnTo>
                  <a:lnTo>
                    <a:pt x="34751" y="11542"/>
                  </a:lnTo>
                  <a:lnTo>
                    <a:pt x="20342" y="26474"/>
                  </a:lnTo>
                  <a:lnTo>
                    <a:pt x="5653" y="57731"/>
                  </a:lnTo>
                  <a:lnTo>
                    <a:pt x="0" y="84437"/>
                  </a:lnTo>
                  <a:lnTo>
                    <a:pt x="4565" y="130017"/>
                  </a:lnTo>
                  <a:lnTo>
                    <a:pt x="14335" y="155169"/>
                  </a:lnTo>
                  <a:lnTo>
                    <a:pt x="21385" y="162110"/>
                  </a:lnTo>
                  <a:lnTo>
                    <a:pt x="29596" y="165567"/>
                  </a:lnTo>
                  <a:lnTo>
                    <a:pt x="38578" y="166702"/>
                  </a:lnTo>
                  <a:lnTo>
                    <a:pt x="45737" y="163949"/>
                  </a:lnTo>
                  <a:lnTo>
                    <a:pt x="56809" y="151532"/>
                  </a:lnTo>
                  <a:lnTo>
                    <a:pt x="69620" y="119222"/>
                  </a:lnTo>
                  <a:lnTo>
                    <a:pt x="73450" y="114748"/>
                  </a:lnTo>
                  <a:lnTo>
                    <a:pt x="77173" y="115276"/>
                  </a:lnTo>
                  <a:lnTo>
                    <a:pt x="84429" y="125220"/>
                  </a:lnTo>
                  <a:lnTo>
                    <a:pt x="97431" y="149380"/>
                  </a:lnTo>
                  <a:lnTo>
                    <a:pt x="113321" y="164554"/>
                  </a:lnTo>
                  <a:lnTo>
                    <a:pt x="135200" y="172858"/>
                  </a:lnTo>
                  <a:lnTo>
                    <a:pt x="172357" y="179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549140" y="1358176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2" y="166666"/>
                  </a:lnTo>
                  <a:lnTo>
                    <a:pt x="21330" y="223688"/>
                  </a:lnTo>
                  <a:lnTo>
                    <a:pt x="28547" y="278797"/>
                  </a:lnTo>
                  <a:lnTo>
                    <a:pt x="30985" y="33934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96497" y="1526632"/>
              <a:ext cx="168458" cy="31586"/>
            </a:xfrm>
            <a:custGeom>
              <a:avLst/>
              <a:gdLst/>
              <a:ahLst/>
              <a:cxnLst/>
              <a:rect l="0" t="0" r="0" b="0"/>
              <a:pathLst>
                <a:path w="168458" h="31586">
                  <a:moveTo>
                    <a:pt x="168457" y="0"/>
                  </a:moveTo>
                  <a:lnTo>
                    <a:pt x="111192" y="11453"/>
                  </a:lnTo>
                  <a:lnTo>
                    <a:pt x="6180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64954" y="1560982"/>
              <a:ext cx="181851" cy="213209"/>
            </a:xfrm>
            <a:custGeom>
              <a:avLst/>
              <a:gdLst/>
              <a:ahLst/>
              <a:cxnLst/>
              <a:rect l="0" t="0" r="0" b="0"/>
              <a:pathLst>
                <a:path w="181851" h="213209">
                  <a:moveTo>
                    <a:pt x="157926" y="39349"/>
                  </a:moveTo>
                  <a:lnTo>
                    <a:pt x="152338" y="22582"/>
                  </a:lnTo>
                  <a:lnTo>
                    <a:pt x="140235" y="11230"/>
                  </a:lnTo>
                  <a:lnTo>
                    <a:pt x="121987" y="3455"/>
                  </a:lnTo>
                  <a:lnTo>
                    <a:pt x="98280" y="0"/>
                  </a:lnTo>
                  <a:lnTo>
                    <a:pt x="78385" y="4703"/>
                  </a:lnTo>
                  <a:lnTo>
                    <a:pt x="69804" y="9233"/>
                  </a:lnTo>
                  <a:lnTo>
                    <a:pt x="57150" y="23624"/>
                  </a:lnTo>
                  <a:lnTo>
                    <a:pt x="48796" y="42889"/>
                  </a:lnTo>
                  <a:lnTo>
                    <a:pt x="45083" y="67049"/>
                  </a:lnTo>
                  <a:lnTo>
                    <a:pt x="47603" y="76533"/>
                  </a:lnTo>
                  <a:lnTo>
                    <a:pt x="52792" y="84025"/>
                  </a:lnTo>
                  <a:lnTo>
                    <a:pt x="59761" y="90190"/>
                  </a:lnTo>
                  <a:lnTo>
                    <a:pt x="79982" y="97040"/>
                  </a:lnTo>
                  <a:lnTo>
                    <a:pt x="142376" y="104138"/>
                  </a:lnTo>
                  <a:lnTo>
                    <a:pt x="161154" y="113378"/>
                  </a:lnTo>
                  <a:lnTo>
                    <a:pt x="174179" y="128403"/>
                  </a:lnTo>
                  <a:lnTo>
                    <a:pt x="179290" y="137323"/>
                  </a:lnTo>
                  <a:lnTo>
                    <a:pt x="181850" y="159712"/>
                  </a:lnTo>
                  <a:lnTo>
                    <a:pt x="177917" y="182921"/>
                  </a:lnTo>
                  <a:lnTo>
                    <a:pt x="168371" y="201035"/>
                  </a:lnTo>
                  <a:lnTo>
                    <a:pt x="160210" y="206801"/>
                  </a:lnTo>
                  <a:lnTo>
                    <a:pt x="138665" y="213208"/>
                  </a:lnTo>
                  <a:lnTo>
                    <a:pt x="100228" y="211226"/>
                  </a:lnTo>
                  <a:lnTo>
                    <a:pt x="59202" y="197640"/>
                  </a:lnTo>
                  <a:lnTo>
                    <a:pt x="0" y="165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70971" y="1442404"/>
              <a:ext cx="9880" cy="336913"/>
            </a:xfrm>
            <a:custGeom>
              <a:avLst/>
              <a:gdLst/>
              <a:ahLst/>
              <a:cxnLst/>
              <a:rect l="0" t="0" r="0" b="0"/>
              <a:pathLst>
                <a:path w="9880" h="336913">
                  <a:moveTo>
                    <a:pt x="9879" y="0"/>
                  </a:moveTo>
                  <a:lnTo>
                    <a:pt x="6760" y="48930"/>
                  </a:lnTo>
                  <a:lnTo>
                    <a:pt x="1545" y="96776"/>
                  </a:lnTo>
                  <a:lnTo>
                    <a:pt x="0" y="147997"/>
                  </a:lnTo>
                  <a:lnTo>
                    <a:pt x="2662" y="197099"/>
                  </a:lnTo>
                  <a:lnTo>
                    <a:pt x="8453" y="255612"/>
                  </a:lnTo>
                  <a:lnTo>
                    <a:pt x="9691" y="316948"/>
                  </a:lnTo>
                  <a:lnTo>
                    <a:pt x="987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54507" y="163191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6" y="0"/>
                  </a:lnTo>
                  <a:lnTo>
                    <a:pt x="92414" y="0"/>
                  </a:lnTo>
                  <a:lnTo>
                    <a:pt x="37665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44021" y="1400290"/>
              <a:ext cx="379026" cy="406620"/>
            </a:xfrm>
            <a:custGeom>
              <a:avLst/>
              <a:gdLst/>
              <a:ahLst/>
              <a:cxnLst/>
              <a:rect l="0" t="0" r="0" b="0"/>
              <a:pathLst>
                <a:path w="379026" h="406620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5683" y="154167"/>
                  </a:lnTo>
                  <a:lnTo>
                    <a:pt x="27231" y="216109"/>
                  </a:lnTo>
                  <a:lnTo>
                    <a:pt x="31465" y="266153"/>
                  </a:lnTo>
                  <a:lnTo>
                    <a:pt x="39663" y="325578"/>
                  </a:lnTo>
                  <a:lnTo>
                    <a:pt x="39854" y="344743"/>
                  </a:lnTo>
                  <a:lnTo>
                    <a:pt x="38268" y="343302"/>
                  </a:lnTo>
                  <a:lnTo>
                    <a:pt x="34556" y="329223"/>
                  </a:lnTo>
                  <a:lnTo>
                    <a:pt x="33635" y="296159"/>
                  </a:lnTo>
                  <a:lnTo>
                    <a:pt x="37565" y="274346"/>
                  </a:lnTo>
                  <a:lnTo>
                    <a:pt x="51944" y="247924"/>
                  </a:lnTo>
                  <a:lnTo>
                    <a:pt x="60366" y="243661"/>
                  </a:lnTo>
                  <a:lnTo>
                    <a:pt x="82201" y="242045"/>
                  </a:lnTo>
                  <a:lnTo>
                    <a:pt x="115213" y="253301"/>
                  </a:lnTo>
                  <a:lnTo>
                    <a:pt x="130364" y="268166"/>
                  </a:lnTo>
                  <a:lnTo>
                    <a:pt x="159627" y="317677"/>
                  </a:lnTo>
                  <a:lnTo>
                    <a:pt x="169832" y="369550"/>
                  </a:lnTo>
                  <a:lnTo>
                    <a:pt x="173746" y="388852"/>
                  </a:lnTo>
                  <a:lnTo>
                    <a:pt x="173153" y="389086"/>
                  </a:lnTo>
                  <a:lnTo>
                    <a:pt x="171587" y="385733"/>
                  </a:lnTo>
                  <a:lnTo>
                    <a:pt x="169384" y="358656"/>
                  </a:lnTo>
                  <a:lnTo>
                    <a:pt x="175107" y="340337"/>
                  </a:lnTo>
                  <a:lnTo>
                    <a:pt x="179909" y="332176"/>
                  </a:lnTo>
                  <a:lnTo>
                    <a:pt x="194603" y="319989"/>
                  </a:lnTo>
                  <a:lnTo>
                    <a:pt x="253131" y="295161"/>
                  </a:lnTo>
                  <a:lnTo>
                    <a:pt x="294886" y="275242"/>
                  </a:lnTo>
                  <a:lnTo>
                    <a:pt x="309655" y="259200"/>
                  </a:lnTo>
                  <a:lnTo>
                    <a:pt x="315231" y="250009"/>
                  </a:lnTo>
                  <a:lnTo>
                    <a:pt x="316608" y="240372"/>
                  </a:lnTo>
                  <a:lnTo>
                    <a:pt x="311900" y="220306"/>
                  </a:lnTo>
                  <a:lnTo>
                    <a:pt x="298889" y="205928"/>
                  </a:lnTo>
                  <a:lnTo>
                    <a:pt x="290506" y="200456"/>
                  </a:lnTo>
                  <a:lnTo>
                    <a:pt x="281408" y="199148"/>
                  </a:lnTo>
                  <a:lnTo>
                    <a:pt x="261940" y="203934"/>
                  </a:lnTo>
                  <a:lnTo>
                    <a:pt x="236839" y="219782"/>
                  </a:lnTo>
                  <a:lnTo>
                    <a:pt x="224974" y="235721"/>
                  </a:lnTo>
                  <a:lnTo>
                    <a:pt x="216972" y="256843"/>
                  </a:lnTo>
                  <a:lnTo>
                    <a:pt x="213636" y="299280"/>
                  </a:lnTo>
                  <a:lnTo>
                    <a:pt x="217002" y="323696"/>
                  </a:lnTo>
                  <a:lnTo>
                    <a:pt x="225517" y="343126"/>
                  </a:lnTo>
                  <a:lnTo>
                    <a:pt x="270490" y="396321"/>
                  </a:lnTo>
                  <a:lnTo>
                    <a:pt x="290624" y="404260"/>
                  </a:lnTo>
                  <a:lnTo>
                    <a:pt x="313999" y="406619"/>
                  </a:lnTo>
                  <a:lnTo>
                    <a:pt x="354483" y="398601"/>
                  </a:lnTo>
                  <a:lnTo>
                    <a:pt x="37902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22591" y="1895129"/>
              <a:ext cx="42114" cy="336913"/>
            </a:xfrm>
            <a:custGeom>
              <a:avLst/>
              <a:gdLst/>
              <a:ahLst/>
              <a:cxnLst/>
              <a:rect l="0" t="0" r="0" b="0"/>
              <a:pathLst>
                <a:path w="42114" h="336913">
                  <a:moveTo>
                    <a:pt x="0" y="0"/>
                  </a:moveTo>
                  <a:lnTo>
                    <a:pt x="0" y="58617"/>
                  </a:lnTo>
                  <a:lnTo>
                    <a:pt x="8332" y="121453"/>
                  </a:lnTo>
                  <a:lnTo>
                    <a:pt x="12997" y="170127"/>
                  </a:lnTo>
                  <a:lnTo>
                    <a:pt x="18669" y="221594"/>
                  </a:lnTo>
                  <a:lnTo>
                    <a:pt x="26174" y="280208"/>
                  </a:lnTo>
                  <a:lnTo>
                    <a:pt x="421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99653" y="2073354"/>
              <a:ext cx="175622" cy="158688"/>
            </a:xfrm>
            <a:custGeom>
              <a:avLst/>
              <a:gdLst/>
              <a:ahLst/>
              <a:cxnLst/>
              <a:rect l="0" t="0" r="0" b="0"/>
              <a:pathLst>
                <a:path w="175622" h="158688">
                  <a:moveTo>
                    <a:pt x="133508" y="63931"/>
                  </a:moveTo>
                  <a:lnTo>
                    <a:pt x="123932" y="39884"/>
                  </a:lnTo>
                  <a:lnTo>
                    <a:pt x="105974" y="18461"/>
                  </a:lnTo>
                  <a:lnTo>
                    <a:pt x="88515" y="4337"/>
                  </a:lnTo>
                  <a:lnTo>
                    <a:pt x="78946" y="805"/>
                  </a:lnTo>
                  <a:lnTo>
                    <a:pt x="58955" y="0"/>
                  </a:lnTo>
                  <a:lnTo>
                    <a:pt x="27970" y="11713"/>
                  </a:lnTo>
                  <a:lnTo>
                    <a:pt x="13293" y="29804"/>
                  </a:lnTo>
                  <a:lnTo>
                    <a:pt x="4040" y="53443"/>
                  </a:lnTo>
                  <a:lnTo>
                    <a:pt x="0" y="91889"/>
                  </a:lnTo>
                  <a:lnTo>
                    <a:pt x="11579" y="147681"/>
                  </a:lnTo>
                  <a:lnTo>
                    <a:pt x="17127" y="153689"/>
                  </a:lnTo>
                  <a:lnTo>
                    <a:pt x="24335" y="156525"/>
                  </a:lnTo>
                  <a:lnTo>
                    <a:pt x="32650" y="157246"/>
                  </a:lnTo>
                  <a:lnTo>
                    <a:pt x="48128" y="151807"/>
                  </a:lnTo>
                  <a:lnTo>
                    <a:pt x="55530" y="147082"/>
                  </a:lnTo>
                  <a:lnTo>
                    <a:pt x="66875" y="132472"/>
                  </a:lnTo>
                  <a:lnTo>
                    <a:pt x="83691" y="94497"/>
                  </a:lnTo>
                  <a:lnTo>
                    <a:pt x="87428" y="92497"/>
                  </a:lnTo>
                  <a:lnTo>
                    <a:pt x="91089" y="95843"/>
                  </a:lnTo>
                  <a:lnTo>
                    <a:pt x="110960" y="129246"/>
                  </a:lnTo>
                  <a:lnTo>
                    <a:pt x="126996" y="142872"/>
                  </a:lnTo>
                  <a:lnTo>
                    <a:pt x="144652" y="151658"/>
                  </a:lnTo>
                  <a:lnTo>
                    <a:pt x="175621" y="158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93558" y="2105699"/>
              <a:ext cx="139645" cy="139287"/>
            </a:xfrm>
            <a:custGeom>
              <a:avLst/>
              <a:gdLst/>
              <a:ahLst/>
              <a:cxnLst/>
              <a:rect l="0" t="0" r="0" b="0"/>
              <a:pathLst>
                <a:path w="139645" h="139287">
                  <a:moveTo>
                    <a:pt x="2773" y="52643"/>
                  </a:moveTo>
                  <a:lnTo>
                    <a:pt x="20732" y="116070"/>
                  </a:lnTo>
                  <a:lnTo>
                    <a:pt x="28631" y="139286"/>
                  </a:lnTo>
                  <a:lnTo>
                    <a:pt x="26745" y="129365"/>
                  </a:lnTo>
                  <a:lnTo>
                    <a:pt x="367" y="73041"/>
                  </a:lnTo>
                  <a:lnTo>
                    <a:pt x="0" y="63902"/>
                  </a:lnTo>
                  <a:lnTo>
                    <a:pt x="5830" y="47508"/>
                  </a:lnTo>
                  <a:lnTo>
                    <a:pt x="22267" y="25125"/>
                  </a:lnTo>
                  <a:lnTo>
                    <a:pt x="44583" y="13896"/>
                  </a:lnTo>
                  <a:lnTo>
                    <a:pt x="100979" y="2745"/>
                  </a:lnTo>
                  <a:lnTo>
                    <a:pt x="1396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22673" y="2113081"/>
              <a:ext cx="171900" cy="319002"/>
            </a:xfrm>
            <a:custGeom>
              <a:avLst/>
              <a:gdLst/>
              <a:ahLst/>
              <a:cxnLst/>
              <a:rect l="0" t="0" r="0" b="0"/>
              <a:pathLst>
                <a:path w="171900" h="319002">
                  <a:moveTo>
                    <a:pt x="94757" y="97903"/>
                  </a:moveTo>
                  <a:lnTo>
                    <a:pt x="111524" y="92314"/>
                  </a:lnTo>
                  <a:lnTo>
                    <a:pt x="122876" y="80211"/>
                  </a:lnTo>
                  <a:lnTo>
                    <a:pt x="127541" y="72070"/>
                  </a:lnTo>
                  <a:lnTo>
                    <a:pt x="129605" y="53666"/>
                  </a:lnTo>
                  <a:lnTo>
                    <a:pt x="125452" y="34959"/>
                  </a:lnTo>
                  <a:lnTo>
                    <a:pt x="115808" y="18845"/>
                  </a:lnTo>
                  <a:lnTo>
                    <a:pt x="100603" y="7004"/>
                  </a:lnTo>
                  <a:lnTo>
                    <a:pt x="91635" y="2209"/>
                  </a:lnTo>
                  <a:lnTo>
                    <a:pt x="72313" y="0"/>
                  </a:lnTo>
                  <a:lnTo>
                    <a:pt x="53196" y="4088"/>
                  </a:lnTo>
                  <a:lnTo>
                    <a:pt x="36901" y="13703"/>
                  </a:lnTo>
                  <a:lnTo>
                    <a:pt x="14573" y="37860"/>
                  </a:lnTo>
                  <a:lnTo>
                    <a:pt x="10886" y="48516"/>
                  </a:lnTo>
                  <a:lnTo>
                    <a:pt x="9907" y="72834"/>
                  </a:lnTo>
                  <a:lnTo>
                    <a:pt x="21523" y="107243"/>
                  </a:lnTo>
                  <a:lnTo>
                    <a:pt x="29557" y="113488"/>
                  </a:lnTo>
                  <a:lnTo>
                    <a:pt x="50961" y="117308"/>
                  </a:lnTo>
                  <a:lnTo>
                    <a:pt x="69833" y="111987"/>
                  </a:lnTo>
                  <a:lnTo>
                    <a:pt x="78141" y="107292"/>
                  </a:lnTo>
                  <a:lnTo>
                    <a:pt x="90492" y="92717"/>
                  </a:lnTo>
                  <a:lnTo>
                    <a:pt x="95423" y="83918"/>
                  </a:lnTo>
                  <a:lnTo>
                    <a:pt x="99880" y="81560"/>
                  </a:lnTo>
                  <a:lnTo>
                    <a:pt x="104021" y="83498"/>
                  </a:lnTo>
                  <a:lnTo>
                    <a:pt x="111742" y="95010"/>
                  </a:lnTo>
                  <a:lnTo>
                    <a:pt x="135367" y="146612"/>
                  </a:lnTo>
                  <a:lnTo>
                    <a:pt x="160664" y="199118"/>
                  </a:lnTo>
                  <a:lnTo>
                    <a:pt x="170062" y="222436"/>
                  </a:lnTo>
                  <a:lnTo>
                    <a:pt x="171899" y="244498"/>
                  </a:lnTo>
                  <a:lnTo>
                    <a:pt x="170752" y="255295"/>
                  </a:lnTo>
                  <a:lnTo>
                    <a:pt x="160118" y="276649"/>
                  </a:lnTo>
                  <a:lnTo>
                    <a:pt x="152369" y="287257"/>
                  </a:lnTo>
                  <a:lnTo>
                    <a:pt x="131281" y="302163"/>
                  </a:lnTo>
                  <a:lnTo>
                    <a:pt x="106311" y="311518"/>
                  </a:lnTo>
                  <a:lnTo>
                    <a:pt x="52152" y="317523"/>
                  </a:lnTo>
                  <a:lnTo>
                    <a:pt x="0" y="319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66742" y="2098652"/>
              <a:ext cx="140202" cy="167249"/>
            </a:xfrm>
            <a:custGeom>
              <a:avLst/>
              <a:gdLst/>
              <a:ahLst/>
              <a:cxnLst/>
              <a:rect l="0" t="0" r="0" b="0"/>
              <a:pathLst>
                <a:path w="140202" h="167249">
                  <a:moveTo>
                    <a:pt x="45444" y="70218"/>
                  </a:moveTo>
                  <a:lnTo>
                    <a:pt x="77896" y="76284"/>
                  </a:lnTo>
                  <a:lnTo>
                    <a:pt x="98472" y="73694"/>
                  </a:lnTo>
                  <a:lnTo>
                    <a:pt x="129787" y="60069"/>
                  </a:lnTo>
                  <a:lnTo>
                    <a:pt x="135597" y="51754"/>
                  </a:lnTo>
                  <a:lnTo>
                    <a:pt x="138934" y="30036"/>
                  </a:lnTo>
                  <a:lnTo>
                    <a:pt x="135847" y="21203"/>
                  </a:lnTo>
                  <a:lnTo>
                    <a:pt x="123058" y="8269"/>
                  </a:lnTo>
                  <a:lnTo>
                    <a:pt x="102556" y="1741"/>
                  </a:lnTo>
                  <a:lnTo>
                    <a:pt x="90538" y="0"/>
                  </a:lnTo>
                  <a:lnTo>
                    <a:pt x="70945" y="4305"/>
                  </a:lnTo>
                  <a:lnTo>
                    <a:pt x="39303" y="26133"/>
                  </a:lnTo>
                  <a:lnTo>
                    <a:pt x="11693" y="54144"/>
                  </a:lnTo>
                  <a:lnTo>
                    <a:pt x="1978" y="72433"/>
                  </a:lnTo>
                  <a:lnTo>
                    <a:pt x="0" y="95379"/>
                  </a:lnTo>
                  <a:lnTo>
                    <a:pt x="4190" y="120005"/>
                  </a:lnTo>
                  <a:lnTo>
                    <a:pt x="13851" y="142648"/>
                  </a:lnTo>
                  <a:lnTo>
                    <a:pt x="32183" y="158171"/>
                  </a:lnTo>
                  <a:lnTo>
                    <a:pt x="43622" y="163949"/>
                  </a:lnTo>
                  <a:lnTo>
                    <a:pt x="68811" y="167248"/>
                  </a:lnTo>
                  <a:lnTo>
                    <a:pt x="93264" y="163645"/>
                  </a:lnTo>
                  <a:lnTo>
                    <a:pt x="140201" y="143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49057" y="2074114"/>
              <a:ext cx="115814" cy="182892"/>
            </a:xfrm>
            <a:custGeom>
              <a:avLst/>
              <a:gdLst/>
              <a:ahLst/>
              <a:cxnLst/>
              <a:rect l="0" t="0" r="0" b="0"/>
              <a:pathLst>
                <a:path w="115814" h="182892">
                  <a:moveTo>
                    <a:pt x="0" y="84228"/>
                  </a:moveTo>
                  <a:lnTo>
                    <a:pt x="9576" y="108274"/>
                  </a:lnTo>
                  <a:lnTo>
                    <a:pt x="44664" y="169349"/>
                  </a:lnTo>
                  <a:lnTo>
                    <a:pt x="52606" y="182891"/>
                  </a:lnTo>
                  <a:lnTo>
                    <a:pt x="43923" y="169613"/>
                  </a:lnTo>
                  <a:lnTo>
                    <a:pt x="18941" y="116197"/>
                  </a:lnTo>
                  <a:lnTo>
                    <a:pt x="7432" y="84341"/>
                  </a:lnTo>
                  <a:lnTo>
                    <a:pt x="9542" y="63221"/>
                  </a:lnTo>
                  <a:lnTo>
                    <a:pt x="18279" y="43306"/>
                  </a:lnTo>
                  <a:lnTo>
                    <a:pt x="29961" y="26656"/>
                  </a:lnTo>
                  <a:lnTo>
                    <a:pt x="46071" y="14576"/>
                  </a:lnTo>
                  <a:lnTo>
                    <a:pt x="66099" y="64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92334" y="2136874"/>
              <a:ext cx="130506" cy="158339"/>
            </a:xfrm>
            <a:custGeom>
              <a:avLst/>
              <a:gdLst/>
              <a:ahLst/>
              <a:cxnLst/>
              <a:rect l="0" t="0" r="0" b="0"/>
              <a:pathLst>
                <a:path w="130506" h="158339">
                  <a:moveTo>
                    <a:pt x="4163" y="411"/>
                  </a:moveTo>
                  <a:lnTo>
                    <a:pt x="7283" y="43102"/>
                  </a:lnTo>
                  <a:lnTo>
                    <a:pt x="13717" y="103649"/>
                  </a:lnTo>
                  <a:lnTo>
                    <a:pt x="14259" y="130912"/>
                  </a:lnTo>
                  <a:lnTo>
                    <a:pt x="13233" y="135375"/>
                  </a:lnTo>
                  <a:lnTo>
                    <a:pt x="11380" y="133670"/>
                  </a:lnTo>
                  <a:lnTo>
                    <a:pt x="0" y="97313"/>
                  </a:lnTo>
                  <a:lnTo>
                    <a:pt x="1110" y="58628"/>
                  </a:lnTo>
                  <a:lnTo>
                    <a:pt x="8848" y="23119"/>
                  </a:lnTo>
                  <a:lnTo>
                    <a:pt x="14305" y="14380"/>
                  </a:lnTo>
                  <a:lnTo>
                    <a:pt x="29727" y="1550"/>
                  </a:lnTo>
                  <a:lnTo>
                    <a:pt x="38753" y="0"/>
                  </a:lnTo>
                  <a:lnTo>
                    <a:pt x="58141" y="4518"/>
                  </a:lnTo>
                  <a:lnTo>
                    <a:pt x="83198" y="20215"/>
                  </a:lnTo>
                  <a:lnTo>
                    <a:pt x="105440" y="39684"/>
                  </a:lnTo>
                  <a:lnTo>
                    <a:pt x="121258" y="71449"/>
                  </a:lnTo>
                  <a:lnTo>
                    <a:pt x="129288" y="131616"/>
                  </a:lnTo>
                  <a:lnTo>
                    <a:pt x="130505" y="158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75482" y="2147813"/>
              <a:ext cx="105286" cy="148058"/>
            </a:xfrm>
            <a:custGeom>
              <a:avLst/>
              <a:gdLst/>
              <a:ahLst/>
              <a:cxnLst/>
              <a:rect l="0" t="0" r="0" b="0"/>
              <a:pathLst>
                <a:path w="105286" h="148058">
                  <a:moveTo>
                    <a:pt x="0" y="0"/>
                  </a:moveTo>
                  <a:lnTo>
                    <a:pt x="0" y="58617"/>
                  </a:lnTo>
                  <a:lnTo>
                    <a:pt x="11452" y="115214"/>
                  </a:lnTo>
                  <a:lnTo>
                    <a:pt x="14654" y="125942"/>
                  </a:lnTo>
                  <a:lnTo>
                    <a:pt x="20298" y="134264"/>
                  </a:lnTo>
                  <a:lnTo>
                    <a:pt x="35927" y="146631"/>
                  </a:lnTo>
                  <a:lnTo>
                    <a:pt x="45008" y="148057"/>
                  </a:lnTo>
                  <a:lnTo>
                    <a:pt x="64458" y="143402"/>
                  </a:lnTo>
                  <a:lnTo>
                    <a:pt x="81680" y="127295"/>
                  </a:lnTo>
                  <a:lnTo>
                    <a:pt x="94794" y="104539"/>
                  </a:lnTo>
                  <a:lnTo>
                    <a:pt x="103212" y="518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43938" y="2192069"/>
              <a:ext cx="178985" cy="134730"/>
            </a:xfrm>
            <a:custGeom>
              <a:avLst/>
              <a:gdLst/>
              <a:ahLst/>
              <a:cxnLst/>
              <a:rect l="0" t="0" r="0" b="0"/>
              <a:pathLst>
                <a:path w="178985" h="134730">
                  <a:moveTo>
                    <a:pt x="0" y="18915"/>
                  </a:moveTo>
                  <a:lnTo>
                    <a:pt x="5589" y="81008"/>
                  </a:lnTo>
                  <a:lnTo>
                    <a:pt x="6065" y="84877"/>
                  </a:lnTo>
                  <a:lnTo>
                    <a:pt x="5214" y="83946"/>
                  </a:lnTo>
                  <a:lnTo>
                    <a:pt x="3476" y="79817"/>
                  </a:lnTo>
                  <a:lnTo>
                    <a:pt x="9092" y="40737"/>
                  </a:lnTo>
                  <a:lnTo>
                    <a:pt x="14960" y="19255"/>
                  </a:lnTo>
                  <a:lnTo>
                    <a:pt x="20501" y="14462"/>
                  </a:lnTo>
                  <a:lnTo>
                    <a:pt x="27705" y="13607"/>
                  </a:lnTo>
                  <a:lnTo>
                    <a:pt x="36018" y="15376"/>
                  </a:lnTo>
                  <a:lnTo>
                    <a:pt x="42729" y="20065"/>
                  </a:lnTo>
                  <a:lnTo>
                    <a:pt x="71426" y="62567"/>
                  </a:lnTo>
                  <a:lnTo>
                    <a:pt x="75693" y="64394"/>
                  </a:lnTo>
                  <a:lnTo>
                    <a:pt x="78539" y="60933"/>
                  </a:lnTo>
                  <a:lnTo>
                    <a:pt x="88781" y="36824"/>
                  </a:lnTo>
                  <a:lnTo>
                    <a:pt x="113203" y="2825"/>
                  </a:lnTo>
                  <a:lnTo>
                    <a:pt x="121092" y="0"/>
                  </a:lnTo>
                  <a:lnTo>
                    <a:pt x="139216" y="3099"/>
                  </a:lnTo>
                  <a:lnTo>
                    <a:pt x="146623" y="8371"/>
                  </a:lnTo>
                  <a:lnTo>
                    <a:pt x="157972" y="23588"/>
                  </a:lnTo>
                  <a:lnTo>
                    <a:pt x="170939" y="51885"/>
                  </a:lnTo>
                  <a:lnTo>
                    <a:pt x="177925" y="113753"/>
                  </a:lnTo>
                  <a:lnTo>
                    <a:pt x="178984" y="134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54507" y="2021471"/>
              <a:ext cx="153214" cy="302306"/>
            </a:xfrm>
            <a:custGeom>
              <a:avLst/>
              <a:gdLst/>
              <a:ahLst/>
              <a:cxnLst/>
              <a:rect l="0" t="0" r="0" b="0"/>
              <a:pathLst>
                <a:path w="153214" h="302306">
                  <a:moveTo>
                    <a:pt x="21058" y="0"/>
                  </a:moveTo>
                  <a:lnTo>
                    <a:pt x="24177" y="42692"/>
                  </a:lnTo>
                  <a:lnTo>
                    <a:pt x="30122" y="95521"/>
                  </a:lnTo>
                  <a:lnTo>
                    <a:pt x="31297" y="153876"/>
                  </a:lnTo>
                  <a:lnTo>
                    <a:pt x="31529" y="210463"/>
                  </a:lnTo>
                  <a:lnTo>
                    <a:pt x="25986" y="261112"/>
                  </a:lnTo>
                  <a:lnTo>
                    <a:pt x="24343" y="264152"/>
                  </a:lnTo>
                  <a:lnTo>
                    <a:pt x="23248" y="261499"/>
                  </a:lnTo>
                  <a:lnTo>
                    <a:pt x="23201" y="247243"/>
                  </a:lnTo>
                  <a:lnTo>
                    <a:pt x="27079" y="229209"/>
                  </a:lnTo>
                  <a:lnTo>
                    <a:pt x="41429" y="204914"/>
                  </a:lnTo>
                  <a:lnTo>
                    <a:pt x="60499" y="182898"/>
                  </a:lnTo>
                  <a:lnTo>
                    <a:pt x="86556" y="167146"/>
                  </a:lnTo>
                  <a:lnTo>
                    <a:pt x="106319" y="165144"/>
                  </a:lnTo>
                  <a:lnTo>
                    <a:pt x="125632" y="169324"/>
                  </a:lnTo>
                  <a:lnTo>
                    <a:pt x="142014" y="178980"/>
                  </a:lnTo>
                  <a:lnTo>
                    <a:pt x="147319" y="187171"/>
                  </a:lnTo>
                  <a:lnTo>
                    <a:pt x="153213" y="208749"/>
                  </a:lnTo>
                  <a:lnTo>
                    <a:pt x="150941" y="247205"/>
                  </a:lnTo>
                  <a:lnTo>
                    <a:pt x="142735" y="268186"/>
                  </a:lnTo>
                  <a:lnTo>
                    <a:pt x="137271" y="277057"/>
                  </a:lnTo>
                  <a:lnTo>
                    <a:pt x="121841" y="290033"/>
                  </a:lnTo>
                  <a:lnTo>
                    <a:pt x="102115" y="298529"/>
                  </a:lnTo>
                  <a:lnTo>
                    <a:pt x="77751" y="302305"/>
                  </a:lnTo>
                  <a:lnTo>
                    <a:pt x="37725" y="29325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233492" y="2155287"/>
              <a:ext cx="126343" cy="168132"/>
            </a:xfrm>
            <a:custGeom>
              <a:avLst/>
              <a:gdLst/>
              <a:ahLst/>
              <a:cxnLst/>
              <a:rect l="0" t="0" r="0" b="0"/>
              <a:pathLst>
                <a:path w="126343" h="168132">
                  <a:moveTo>
                    <a:pt x="0" y="76754"/>
                  </a:moveTo>
                  <a:lnTo>
                    <a:pt x="33622" y="82820"/>
                  </a:lnTo>
                  <a:lnTo>
                    <a:pt x="93407" y="72195"/>
                  </a:lnTo>
                  <a:lnTo>
                    <a:pt x="102046" y="66695"/>
                  </a:lnTo>
                  <a:lnTo>
                    <a:pt x="114765" y="51227"/>
                  </a:lnTo>
                  <a:lnTo>
                    <a:pt x="116284" y="43358"/>
                  </a:lnTo>
                  <a:lnTo>
                    <a:pt x="114957" y="35773"/>
                  </a:lnTo>
                  <a:lnTo>
                    <a:pt x="111733" y="28376"/>
                  </a:lnTo>
                  <a:lnTo>
                    <a:pt x="98792" y="17038"/>
                  </a:lnTo>
                  <a:lnTo>
                    <a:pt x="61889" y="228"/>
                  </a:lnTo>
                  <a:lnTo>
                    <a:pt x="51788" y="0"/>
                  </a:lnTo>
                  <a:lnTo>
                    <a:pt x="31206" y="5986"/>
                  </a:lnTo>
                  <a:lnTo>
                    <a:pt x="16599" y="19565"/>
                  </a:lnTo>
                  <a:lnTo>
                    <a:pt x="11066" y="28100"/>
                  </a:lnTo>
                  <a:lnTo>
                    <a:pt x="3279" y="68057"/>
                  </a:lnTo>
                  <a:lnTo>
                    <a:pt x="6561" y="105763"/>
                  </a:lnTo>
                  <a:lnTo>
                    <a:pt x="20531" y="139161"/>
                  </a:lnTo>
                  <a:lnTo>
                    <a:pt x="36031" y="154403"/>
                  </a:lnTo>
                  <a:lnTo>
                    <a:pt x="55788" y="163907"/>
                  </a:lnTo>
                  <a:lnTo>
                    <a:pt x="80166" y="168131"/>
                  </a:lnTo>
                  <a:lnTo>
                    <a:pt x="100360" y="163770"/>
                  </a:lnTo>
                  <a:lnTo>
                    <a:pt x="126342" y="150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401948" y="2147813"/>
              <a:ext cx="115814" cy="171356"/>
            </a:xfrm>
            <a:custGeom>
              <a:avLst/>
              <a:gdLst/>
              <a:ahLst/>
              <a:cxnLst/>
              <a:rect l="0" t="0" r="0" b="0"/>
              <a:pathLst>
                <a:path w="115814" h="171356">
                  <a:moveTo>
                    <a:pt x="0" y="84228"/>
                  </a:moveTo>
                  <a:lnTo>
                    <a:pt x="17959" y="145339"/>
                  </a:lnTo>
                  <a:lnTo>
                    <a:pt x="24749" y="167540"/>
                  </a:lnTo>
                  <a:lnTo>
                    <a:pt x="24689" y="171355"/>
                  </a:lnTo>
                  <a:lnTo>
                    <a:pt x="22308" y="170389"/>
                  </a:lnTo>
                  <a:lnTo>
                    <a:pt x="18382" y="166235"/>
                  </a:lnTo>
                  <a:lnTo>
                    <a:pt x="7266" y="138032"/>
                  </a:lnTo>
                  <a:lnTo>
                    <a:pt x="2153" y="100040"/>
                  </a:lnTo>
                  <a:lnTo>
                    <a:pt x="6228" y="59147"/>
                  </a:lnTo>
                  <a:lnTo>
                    <a:pt x="17976" y="37596"/>
                  </a:lnTo>
                  <a:lnTo>
                    <a:pt x="34895" y="21389"/>
                  </a:lnTo>
                  <a:lnTo>
                    <a:pt x="54114" y="1028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7391005" y="2895336"/>
            <a:ext cx="31587" cy="347442"/>
          </a:xfrm>
          <a:custGeom>
            <a:avLst/>
            <a:gdLst/>
            <a:ahLst/>
            <a:cxnLst/>
            <a:rect l="0" t="0" r="0" b="0"/>
            <a:pathLst>
              <a:path w="31587" h="347442">
                <a:moveTo>
                  <a:pt x="31586" y="0"/>
                </a:moveTo>
                <a:lnTo>
                  <a:pt x="24350" y="27556"/>
                </a:lnTo>
                <a:lnTo>
                  <a:pt x="21707" y="86899"/>
                </a:lnTo>
                <a:lnTo>
                  <a:pt x="15596" y="149357"/>
                </a:lnTo>
                <a:lnTo>
                  <a:pt x="12030" y="198152"/>
                </a:lnTo>
                <a:lnTo>
                  <a:pt x="10974" y="249655"/>
                </a:lnTo>
                <a:lnTo>
                  <a:pt x="3380" y="302649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515912" y="2913867"/>
            <a:ext cx="296234" cy="378621"/>
          </a:xfrm>
          <a:custGeom>
            <a:avLst/>
            <a:gdLst/>
            <a:ahLst/>
            <a:cxnLst/>
            <a:rect l="0" t="0" r="0" b="0"/>
            <a:pathLst>
              <a:path w="296234" h="378621">
                <a:moveTo>
                  <a:pt x="64606" y="13055"/>
                </a:moveTo>
                <a:lnTo>
                  <a:pt x="37095" y="66930"/>
                </a:lnTo>
                <a:lnTo>
                  <a:pt x="29762" y="87302"/>
                </a:lnTo>
                <a:lnTo>
                  <a:pt x="27339" y="89459"/>
                </a:lnTo>
                <a:lnTo>
                  <a:pt x="25723" y="86218"/>
                </a:lnTo>
                <a:lnTo>
                  <a:pt x="24646" y="79378"/>
                </a:lnTo>
                <a:lnTo>
                  <a:pt x="29688" y="62419"/>
                </a:lnTo>
                <a:lnTo>
                  <a:pt x="51990" y="22936"/>
                </a:lnTo>
                <a:lnTo>
                  <a:pt x="71477" y="8477"/>
                </a:lnTo>
                <a:lnTo>
                  <a:pt x="83224" y="2984"/>
                </a:lnTo>
                <a:lnTo>
                  <a:pt x="108755" y="0"/>
                </a:lnTo>
                <a:lnTo>
                  <a:pt x="122115" y="842"/>
                </a:lnTo>
                <a:lnTo>
                  <a:pt x="143198" y="11136"/>
                </a:lnTo>
                <a:lnTo>
                  <a:pt x="159197" y="27410"/>
                </a:lnTo>
                <a:lnTo>
                  <a:pt x="174781" y="57472"/>
                </a:lnTo>
                <a:lnTo>
                  <a:pt x="187408" y="108960"/>
                </a:lnTo>
                <a:lnTo>
                  <a:pt x="190249" y="164190"/>
                </a:lnTo>
                <a:lnTo>
                  <a:pt x="182404" y="220160"/>
                </a:lnTo>
                <a:lnTo>
                  <a:pt x="166471" y="276276"/>
                </a:lnTo>
                <a:lnTo>
                  <a:pt x="141139" y="326832"/>
                </a:lnTo>
                <a:lnTo>
                  <a:pt x="114968" y="354290"/>
                </a:lnTo>
                <a:lnTo>
                  <a:pt x="84987" y="371655"/>
                </a:lnTo>
                <a:lnTo>
                  <a:pt x="48288" y="378620"/>
                </a:lnTo>
                <a:lnTo>
                  <a:pt x="27717" y="374010"/>
                </a:lnTo>
                <a:lnTo>
                  <a:pt x="18956" y="369505"/>
                </a:lnTo>
                <a:lnTo>
                  <a:pt x="6103" y="355141"/>
                </a:lnTo>
                <a:lnTo>
                  <a:pt x="1037" y="346397"/>
                </a:lnTo>
                <a:lnTo>
                  <a:pt x="0" y="337059"/>
                </a:lnTo>
                <a:lnTo>
                  <a:pt x="5087" y="317324"/>
                </a:lnTo>
                <a:lnTo>
                  <a:pt x="27416" y="277228"/>
                </a:lnTo>
                <a:lnTo>
                  <a:pt x="40668" y="260707"/>
                </a:lnTo>
                <a:lnTo>
                  <a:pt x="66872" y="243841"/>
                </a:lnTo>
                <a:lnTo>
                  <a:pt x="102452" y="237024"/>
                </a:lnTo>
                <a:lnTo>
                  <a:pt x="155227" y="250361"/>
                </a:lnTo>
                <a:lnTo>
                  <a:pt x="211460" y="269072"/>
                </a:lnTo>
                <a:lnTo>
                  <a:pt x="249018" y="274135"/>
                </a:lnTo>
                <a:lnTo>
                  <a:pt x="296233" y="2657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8043772" y="2916393"/>
            <a:ext cx="260597" cy="326385"/>
          </a:xfrm>
          <a:custGeom>
            <a:avLst/>
            <a:gdLst/>
            <a:ahLst/>
            <a:cxnLst/>
            <a:rect l="0" t="0" r="0" b="0"/>
            <a:pathLst>
              <a:path w="260597" h="326385">
                <a:moveTo>
                  <a:pt x="0" y="0"/>
                </a:moveTo>
                <a:lnTo>
                  <a:pt x="53874" y="25194"/>
                </a:lnTo>
                <a:lnTo>
                  <a:pt x="114751" y="50050"/>
                </a:lnTo>
                <a:lnTo>
                  <a:pt x="152735" y="71455"/>
                </a:lnTo>
                <a:lnTo>
                  <a:pt x="209886" y="90952"/>
                </a:lnTo>
                <a:lnTo>
                  <a:pt x="240783" y="102858"/>
                </a:lnTo>
                <a:lnTo>
                  <a:pt x="257532" y="114345"/>
                </a:lnTo>
                <a:lnTo>
                  <a:pt x="260596" y="120684"/>
                </a:lnTo>
                <a:lnTo>
                  <a:pt x="260298" y="127249"/>
                </a:lnTo>
                <a:lnTo>
                  <a:pt x="257760" y="133966"/>
                </a:lnTo>
                <a:lnTo>
                  <a:pt x="237420" y="154598"/>
                </a:lnTo>
                <a:lnTo>
                  <a:pt x="175414" y="203562"/>
                </a:lnTo>
                <a:lnTo>
                  <a:pt x="113409" y="249566"/>
                </a:lnTo>
                <a:lnTo>
                  <a:pt x="86635" y="265408"/>
                </a:lnTo>
                <a:lnTo>
                  <a:pt x="26171" y="312474"/>
                </a:lnTo>
                <a:lnTo>
                  <a:pt x="0" y="326384"/>
                </a:lnTo>
              </a:path>
            </a:pathLst>
          </a:custGeom>
          <a:ln w="381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8043772" y="2807782"/>
            <a:ext cx="410417" cy="537917"/>
          </a:xfrm>
          <a:custGeom>
            <a:avLst/>
            <a:gdLst/>
            <a:ahLst/>
            <a:cxnLst/>
            <a:rect l="0" t="0" r="0" b="0"/>
            <a:pathLst>
              <a:path w="410417" h="537917">
                <a:moveTo>
                  <a:pt x="0" y="119140"/>
                </a:moveTo>
                <a:lnTo>
                  <a:pt x="9575" y="95093"/>
                </a:lnTo>
                <a:lnTo>
                  <a:pt x="59898" y="38442"/>
                </a:lnTo>
                <a:lnTo>
                  <a:pt x="96190" y="18755"/>
                </a:lnTo>
                <a:lnTo>
                  <a:pt x="147587" y="0"/>
                </a:lnTo>
                <a:lnTo>
                  <a:pt x="184630" y="521"/>
                </a:lnTo>
                <a:lnTo>
                  <a:pt x="237898" y="12347"/>
                </a:lnTo>
                <a:lnTo>
                  <a:pt x="294237" y="42657"/>
                </a:lnTo>
                <a:lnTo>
                  <a:pt x="328396" y="71320"/>
                </a:lnTo>
                <a:lnTo>
                  <a:pt x="354554" y="109564"/>
                </a:lnTo>
                <a:lnTo>
                  <a:pt x="370605" y="137359"/>
                </a:lnTo>
                <a:lnTo>
                  <a:pt x="387059" y="163533"/>
                </a:lnTo>
                <a:lnTo>
                  <a:pt x="405603" y="215366"/>
                </a:lnTo>
                <a:lnTo>
                  <a:pt x="409622" y="267523"/>
                </a:lnTo>
                <a:lnTo>
                  <a:pt x="410416" y="322885"/>
                </a:lnTo>
                <a:lnTo>
                  <a:pt x="399132" y="381454"/>
                </a:lnTo>
                <a:lnTo>
                  <a:pt x="391472" y="401840"/>
                </a:lnTo>
                <a:lnTo>
                  <a:pt x="340223" y="462873"/>
                </a:lnTo>
                <a:lnTo>
                  <a:pt x="311136" y="489938"/>
                </a:lnTo>
                <a:lnTo>
                  <a:pt x="251099" y="521365"/>
                </a:lnTo>
                <a:lnTo>
                  <a:pt x="190922" y="534236"/>
                </a:lnTo>
                <a:lnTo>
                  <a:pt x="140441" y="537916"/>
                </a:lnTo>
                <a:lnTo>
                  <a:pt x="84698" y="525469"/>
                </a:lnTo>
                <a:lnTo>
                  <a:pt x="58371" y="509895"/>
                </a:lnTo>
                <a:lnTo>
                  <a:pt x="0" y="456052"/>
                </a:lnTo>
              </a:path>
            </a:pathLst>
          </a:custGeom>
          <a:ln w="381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8170114" y="2905865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8833409" y="2863751"/>
            <a:ext cx="220971" cy="421141"/>
            <a:chOff x="8833409" y="2863751"/>
            <a:chExt cx="220971" cy="421141"/>
          </a:xfrm>
        </p:grpSpPr>
        <p:sp>
          <p:nvSpPr>
            <p:cNvPr id="121" name="Freeform 120"/>
            <p:cNvSpPr/>
            <p:nvPr/>
          </p:nvSpPr>
          <p:spPr>
            <a:xfrm>
              <a:off x="8833409" y="2884808"/>
              <a:ext cx="19583" cy="379027"/>
            </a:xfrm>
            <a:custGeom>
              <a:avLst/>
              <a:gdLst/>
              <a:ahLst/>
              <a:cxnLst/>
              <a:rect l="0" t="0" r="0" b="0"/>
              <a:pathLst>
                <a:path w="19583" h="379027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240" y="164802"/>
                  </a:lnTo>
                  <a:lnTo>
                    <a:pt x="13591" y="217950"/>
                  </a:lnTo>
                  <a:lnTo>
                    <a:pt x="19582" y="268180"/>
                  </a:lnTo>
                  <a:lnTo>
                    <a:pt x="12530" y="328770"/>
                  </a:lnTo>
                  <a:lnTo>
                    <a:pt x="10248" y="35201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033450" y="2863751"/>
              <a:ext cx="20930" cy="421141"/>
            </a:xfrm>
            <a:custGeom>
              <a:avLst/>
              <a:gdLst/>
              <a:ahLst/>
              <a:cxnLst/>
              <a:rect l="0" t="0" r="0" b="0"/>
              <a:pathLst>
                <a:path w="20930" h="421141">
                  <a:moveTo>
                    <a:pt x="10529" y="0"/>
                  </a:moveTo>
                  <a:lnTo>
                    <a:pt x="10529" y="58617"/>
                  </a:lnTo>
                  <a:lnTo>
                    <a:pt x="17764" y="113961"/>
                  </a:lnTo>
                  <a:lnTo>
                    <a:pt x="20406" y="176885"/>
                  </a:lnTo>
                  <a:lnTo>
                    <a:pt x="20929" y="240311"/>
                  </a:lnTo>
                  <a:lnTo>
                    <a:pt x="13796" y="293524"/>
                  </a:lnTo>
                  <a:lnTo>
                    <a:pt x="11175" y="347882"/>
                  </a:lnTo>
                  <a:lnTo>
                    <a:pt x="2252" y="41089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9580933" y="234785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7306788" y="2643758"/>
            <a:ext cx="547387" cy="991181"/>
            <a:chOff x="7306788" y="2643758"/>
            <a:chExt cx="547387" cy="991181"/>
          </a:xfrm>
        </p:grpSpPr>
        <p:sp>
          <p:nvSpPr>
            <p:cNvPr id="125" name="Freeform 124"/>
            <p:cNvSpPr/>
            <p:nvPr/>
          </p:nvSpPr>
          <p:spPr>
            <a:xfrm>
              <a:off x="7306788" y="2643758"/>
              <a:ext cx="547387" cy="991181"/>
            </a:xfrm>
            <a:custGeom>
              <a:avLst/>
              <a:gdLst/>
              <a:ahLst/>
              <a:cxnLst/>
              <a:rect l="0" t="0" r="0" b="0"/>
              <a:pathLst>
                <a:path w="547387" h="991181">
                  <a:moveTo>
                    <a:pt x="536942" y="914874"/>
                  </a:moveTo>
                  <a:lnTo>
                    <a:pt x="536942" y="856257"/>
                  </a:lnTo>
                  <a:lnTo>
                    <a:pt x="536942" y="802083"/>
                  </a:lnTo>
                  <a:lnTo>
                    <a:pt x="540062" y="749441"/>
                  </a:lnTo>
                  <a:lnTo>
                    <a:pt x="546007" y="693723"/>
                  </a:lnTo>
                  <a:lnTo>
                    <a:pt x="547182" y="633627"/>
                  </a:lnTo>
                  <a:lnTo>
                    <a:pt x="547386" y="583797"/>
                  </a:lnTo>
                  <a:lnTo>
                    <a:pt x="546276" y="533157"/>
                  </a:lnTo>
                  <a:lnTo>
                    <a:pt x="539133" y="470412"/>
                  </a:lnTo>
                  <a:lnTo>
                    <a:pt x="531786" y="413218"/>
                  </a:lnTo>
                  <a:lnTo>
                    <a:pt x="526305" y="360889"/>
                  </a:lnTo>
                  <a:lnTo>
                    <a:pt x="511899" y="304751"/>
                  </a:lnTo>
                  <a:lnTo>
                    <a:pt x="494766" y="251648"/>
                  </a:lnTo>
                  <a:lnTo>
                    <a:pt x="465432" y="188414"/>
                  </a:lnTo>
                  <a:lnTo>
                    <a:pt x="430925" y="125237"/>
                  </a:lnTo>
                  <a:lnTo>
                    <a:pt x="382482" y="66191"/>
                  </a:lnTo>
                  <a:lnTo>
                    <a:pt x="353270" y="38791"/>
                  </a:lnTo>
                  <a:lnTo>
                    <a:pt x="300441" y="7288"/>
                  </a:lnTo>
                  <a:lnTo>
                    <a:pt x="237531" y="0"/>
                  </a:lnTo>
                  <a:lnTo>
                    <a:pt x="184605" y="1453"/>
                  </a:lnTo>
                  <a:lnTo>
                    <a:pt x="135984" y="28232"/>
                  </a:lnTo>
                  <a:lnTo>
                    <a:pt x="73928" y="83172"/>
                  </a:lnTo>
                  <a:lnTo>
                    <a:pt x="45660" y="116797"/>
                  </a:lnTo>
                  <a:lnTo>
                    <a:pt x="25951" y="158404"/>
                  </a:lnTo>
                  <a:lnTo>
                    <a:pt x="16780" y="195765"/>
                  </a:lnTo>
                  <a:lnTo>
                    <a:pt x="14664" y="256750"/>
                  </a:lnTo>
                  <a:lnTo>
                    <a:pt x="11337" y="311568"/>
                  </a:lnTo>
                  <a:lnTo>
                    <a:pt x="7560" y="364337"/>
                  </a:lnTo>
                  <a:lnTo>
                    <a:pt x="1485" y="414492"/>
                  </a:lnTo>
                  <a:lnTo>
                    <a:pt x="284" y="469459"/>
                  </a:lnTo>
                  <a:lnTo>
                    <a:pt x="48" y="525377"/>
                  </a:lnTo>
                  <a:lnTo>
                    <a:pt x="0" y="587072"/>
                  </a:lnTo>
                  <a:lnTo>
                    <a:pt x="7227" y="647178"/>
                  </a:lnTo>
                  <a:lnTo>
                    <a:pt x="9868" y="704112"/>
                  </a:lnTo>
                  <a:lnTo>
                    <a:pt x="10390" y="760418"/>
                  </a:lnTo>
                  <a:lnTo>
                    <a:pt x="11662" y="815430"/>
                  </a:lnTo>
                  <a:lnTo>
                    <a:pt x="16575" y="850314"/>
                  </a:lnTo>
                  <a:lnTo>
                    <a:pt x="15180" y="893543"/>
                  </a:lnTo>
                  <a:lnTo>
                    <a:pt x="19887" y="941466"/>
                  </a:lnTo>
                  <a:lnTo>
                    <a:pt x="15921" y="988973"/>
                  </a:lnTo>
                  <a:lnTo>
                    <a:pt x="18799" y="991180"/>
                  </a:lnTo>
                  <a:lnTo>
                    <a:pt x="23058" y="990311"/>
                  </a:lnTo>
                  <a:lnTo>
                    <a:pt x="40229" y="977910"/>
                  </a:lnTo>
                  <a:lnTo>
                    <a:pt x="54546" y="953828"/>
                  </a:lnTo>
                  <a:lnTo>
                    <a:pt x="66197" y="924466"/>
                  </a:lnTo>
                  <a:lnTo>
                    <a:pt x="72203" y="918929"/>
                  </a:lnTo>
                  <a:lnTo>
                    <a:pt x="79717" y="916407"/>
                  </a:lnTo>
                  <a:lnTo>
                    <a:pt x="88236" y="915896"/>
                  </a:lnTo>
                  <a:lnTo>
                    <a:pt x="95085" y="919065"/>
                  </a:lnTo>
                  <a:lnTo>
                    <a:pt x="144234" y="974493"/>
                  </a:lnTo>
                  <a:lnTo>
                    <a:pt x="151135" y="976847"/>
                  </a:lnTo>
                  <a:lnTo>
                    <a:pt x="158074" y="976076"/>
                  </a:lnTo>
                  <a:lnTo>
                    <a:pt x="165041" y="973223"/>
                  </a:lnTo>
                  <a:lnTo>
                    <a:pt x="175901" y="960694"/>
                  </a:lnTo>
                  <a:lnTo>
                    <a:pt x="212425" y="902482"/>
                  </a:lnTo>
                  <a:lnTo>
                    <a:pt x="217652" y="899594"/>
                  </a:lnTo>
                  <a:lnTo>
                    <a:pt x="223477" y="901177"/>
                  </a:lnTo>
                  <a:lnTo>
                    <a:pt x="236188" y="912296"/>
                  </a:lnTo>
                  <a:lnTo>
                    <a:pt x="255327" y="938286"/>
                  </a:lnTo>
                  <a:lnTo>
                    <a:pt x="282254" y="983294"/>
                  </a:lnTo>
                  <a:lnTo>
                    <a:pt x="289941" y="986224"/>
                  </a:lnTo>
                  <a:lnTo>
                    <a:pt x="298575" y="985837"/>
                  </a:lnTo>
                  <a:lnTo>
                    <a:pt x="307841" y="983239"/>
                  </a:lnTo>
                  <a:lnTo>
                    <a:pt x="315188" y="977999"/>
                  </a:lnTo>
                  <a:lnTo>
                    <a:pt x="326470" y="962816"/>
                  </a:lnTo>
                  <a:lnTo>
                    <a:pt x="350639" y="903933"/>
                  </a:lnTo>
                  <a:lnTo>
                    <a:pt x="361379" y="872638"/>
                  </a:lnTo>
                  <a:lnTo>
                    <a:pt x="366087" y="867999"/>
                  </a:lnTo>
                  <a:lnTo>
                    <a:pt x="371567" y="867246"/>
                  </a:lnTo>
                  <a:lnTo>
                    <a:pt x="377559" y="869084"/>
                  </a:lnTo>
                  <a:lnTo>
                    <a:pt x="390456" y="880485"/>
                  </a:lnTo>
                  <a:lnTo>
                    <a:pt x="438730" y="941322"/>
                  </a:lnTo>
                  <a:lnTo>
                    <a:pt x="454160" y="969114"/>
                  </a:lnTo>
                  <a:lnTo>
                    <a:pt x="460697" y="974430"/>
                  </a:lnTo>
                  <a:lnTo>
                    <a:pt x="468565" y="976805"/>
                  </a:lnTo>
                  <a:lnTo>
                    <a:pt x="477319" y="977218"/>
                  </a:lnTo>
                  <a:lnTo>
                    <a:pt x="483155" y="972815"/>
                  </a:lnTo>
                  <a:lnTo>
                    <a:pt x="502209" y="915738"/>
                  </a:lnTo>
                  <a:lnTo>
                    <a:pt x="515885" y="883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89490" y="2787590"/>
              <a:ext cx="100984" cy="85295"/>
            </a:xfrm>
            <a:custGeom>
              <a:avLst/>
              <a:gdLst/>
              <a:ahLst/>
              <a:cxnLst/>
              <a:rect l="0" t="0" r="0" b="0"/>
              <a:pathLst>
                <a:path w="100984" h="85295">
                  <a:moveTo>
                    <a:pt x="43629" y="23518"/>
                  </a:moveTo>
                  <a:lnTo>
                    <a:pt x="21272" y="29108"/>
                  </a:lnTo>
                  <a:lnTo>
                    <a:pt x="15856" y="34264"/>
                  </a:lnTo>
                  <a:lnTo>
                    <a:pt x="13416" y="41210"/>
                  </a:lnTo>
                  <a:lnTo>
                    <a:pt x="12958" y="49351"/>
                  </a:lnTo>
                  <a:lnTo>
                    <a:pt x="16163" y="55948"/>
                  </a:lnTo>
                  <a:lnTo>
                    <a:pt x="29082" y="66397"/>
                  </a:lnTo>
                  <a:lnTo>
                    <a:pt x="56086" y="78857"/>
                  </a:lnTo>
                  <a:lnTo>
                    <a:pt x="76072" y="80089"/>
                  </a:lnTo>
                  <a:lnTo>
                    <a:pt x="86314" y="78780"/>
                  </a:lnTo>
                  <a:lnTo>
                    <a:pt x="93143" y="73227"/>
                  </a:lnTo>
                  <a:lnTo>
                    <a:pt x="100731" y="54580"/>
                  </a:lnTo>
                  <a:lnTo>
                    <a:pt x="100983" y="33814"/>
                  </a:lnTo>
                  <a:lnTo>
                    <a:pt x="99412" y="23363"/>
                  </a:lnTo>
                  <a:lnTo>
                    <a:pt x="94856" y="15226"/>
                  </a:lnTo>
                  <a:lnTo>
                    <a:pt x="80435" y="3065"/>
                  </a:lnTo>
                  <a:lnTo>
                    <a:pt x="59207" y="0"/>
                  </a:lnTo>
                  <a:lnTo>
                    <a:pt x="36514" y="3707"/>
                  </a:lnTo>
                  <a:lnTo>
                    <a:pt x="18630" y="13154"/>
                  </a:lnTo>
                  <a:lnTo>
                    <a:pt x="6001" y="28271"/>
                  </a:lnTo>
                  <a:lnTo>
                    <a:pt x="996" y="37215"/>
                  </a:lnTo>
                  <a:lnTo>
                    <a:pt x="0" y="45518"/>
                  </a:lnTo>
                  <a:lnTo>
                    <a:pt x="5131" y="60982"/>
                  </a:lnTo>
                  <a:lnTo>
                    <a:pt x="26763" y="82842"/>
                  </a:lnTo>
                  <a:lnTo>
                    <a:pt x="35894" y="85294"/>
                  </a:lnTo>
                  <a:lnTo>
                    <a:pt x="55399" y="81780"/>
                  </a:lnTo>
                  <a:lnTo>
                    <a:pt x="62004" y="75228"/>
                  </a:lnTo>
                  <a:lnTo>
                    <a:pt x="69343" y="55469"/>
                  </a:lnTo>
                  <a:lnTo>
                    <a:pt x="67885" y="18037"/>
                  </a:lnTo>
                  <a:lnTo>
                    <a:pt x="63310" y="10506"/>
                  </a:lnTo>
                  <a:lnTo>
                    <a:pt x="56750" y="6654"/>
                  </a:lnTo>
                  <a:lnTo>
                    <a:pt x="48866" y="5257"/>
                  </a:lnTo>
                  <a:lnTo>
                    <a:pt x="41271" y="6665"/>
                  </a:lnTo>
                  <a:lnTo>
                    <a:pt x="26593" y="14468"/>
                  </a:lnTo>
                  <a:lnTo>
                    <a:pt x="21743" y="22164"/>
                  </a:lnTo>
                  <a:lnTo>
                    <a:pt x="16354" y="43193"/>
                  </a:lnTo>
                  <a:lnTo>
                    <a:pt x="18427" y="53013"/>
                  </a:lnTo>
                  <a:lnTo>
                    <a:pt x="30088" y="70162"/>
                  </a:lnTo>
                  <a:lnTo>
                    <a:pt x="38111" y="74501"/>
                  </a:lnTo>
                  <a:lnTo>
                    <a:pt x="56384" y="76203"/>
                  </a:lnTo>
                  <a:lnTo>
                    <a:pt x="61491" y="72680"/>
                  </a:lnTo>
                  <a:lnTo>
                    <a:pt x="63726" y="66821"/>
                  </a:lnTo>
                  <a:lnTo>
                    <a:pt x="64046" y="59406"/>
                  </a:lnTo>
                  <a:lnTo>
                    <a:pt x="60750" y="53292"/>
                  </a:lnTo>
                  <a:lnTo>
                    <a:pt x="47729" y="43380"/>
                  </a:lnTo>
                  <a:lnTo>
                    <a:pt x="40513" y="42609"/>
                  </a:lnTo>
                  <a:lnTo>
                    <a:pt x="26257" y="47991"/>
                  </a:lnTo>
                  <a:lnTo>
                    <a:pt x="18360" y="55062"/>
                  </a:lnTo>
                  <a:lnTo>
                    <a:pt x="12044" y="65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547144" y="2773817"/>
              <a:ext cx="119362" cy="114121"/>
            </a:xfrm>
            <a:custGeom>
              <a:avLst/>
              <a:gdLst/>
              <a:ahLst/>
              <a:cxnLst/>
              <a:rect l="0" t="0" r="0" b="0"/>
              <a:pathLst>
                <a:path w="119362" h="114121">
                  <a:moveTo>
                    <a:pt x="64959" y="5706"/>
                  </a:moveTo>
                  <a:lnTo>
                    <a:pt x="42602" y="5706"/>
                  </a:lnTo>
                  <a:lnTo>
                    <a:pt x="25387" y="11945"/>
                  </a:lnTo>
                  <a:lnTo>
                    <a:pt x="17521" y="16884"/>
                  </a:lnTo>
                  <a:lnTo>
                    <a:pt x="5661" y="31731"/>
                  </a:lnTo>
                  <a:lnTo>
                    <a:pt x="861" y="40603"/>
                  </a:lnTo>
                  <a:lnTo>
                    <a:pt x="0" y="50028"/>
                  </a:lnTo>
                  <a:lnTo>
                    <a:pt x="5283" y="69858"/>
                  </a:lnTo>
                  <a:lnTo>
                    <a:pt x="21411" y="95164"/>
                  </a:lnTo>
                  <a:lnTo>
                    <a:pt x="37416" y="107076"/>
                  </a:lnTo>
                  <a:lnTo>
                    <a:pt x="46597" y="111891"/>
                  </a:lnTo>
                  <a:lnTo>
                    <a:pt x="66157" y="114120"/>
                  </a:lnTo>
                  <a:lnTo>
                    <a:pt x="85379" y="110042"/>
                  </a:lnTo>
                  <a:lnTo>
                    <a:pt x="101721" y="100431"/>
                  </a:lnTo>
                  <a:lnTo>
                    <a:pt x="113663" y="82121"/>
                  </a:lnTo>
                  <a:lnTo>
                    <a:pt x="118486" y="70687"/>
                  </a:lnTo>
                  <a:lnTo>
                    <a:pt x="119361" y="59555"/>
                  </a:lnTo>
                  <a:lnTo>
                    <a:pt x="114095" y="37828"/>
                  </a:lnTo>
                  <a:lnTo>
                    <a:pt x="97976" y="11454"/>
                  </a:lnTo>
                  <a:lnTo>
                    <a:pt x="89310" y="6029"/>
                  </a:lnTo>
                  <a:lnTo>
                    <a:pt x="67203" y="0"/>
                  </a:lnTo>
                  <a:lnTo>
                    <a:pt x="57097" y="732"/>
                  </a:lnTo>
                  <a:lnTo>
                    <a:pt x="39628" y="7785"/>
                  </a:lnTo>
                  <a:lnTo>
                    <a:pt x="27185" y="21838"/>
                  </a:lnTo>
                  <a:lnTo>
                    <a:pt x="22228" y="30498"/>
                  </a:lnTo>
                  <a:lnTo>
                    <a:pt x="19842" y="49480"/>
                  </a:lnTo>
                  <a:lnTo>
                    <a:pt x="23850" y="68445"/>
                  </a:lnTo>
                  <a:lnTo>
                    <a:pt x="33431" y="84673"/>
                  </a:lnTo>
                  <a:lnTo>
                    <a:pt x="41601" y="89936"/>
                  </a:lnTo>
                  <a:lnTo>
                    <a:pt x="63157" y="95784"/>
                  </a:lnTo>
                  <a:lnTo>
                    <a:pt x="71946" y="93834"/>
                  </a:lnTo>
                  <a:lnTo>
                    <a:pt x="78976" y="89025"/>
                  </a:lnTo>
                  <a:lnTo>
                    <a:pt x="84832" y="82309"/>
                  </a:lnTo>
                  <a:lnTo>
                    <a:pt x="87566" y="73152"/>
                  </a:lnTo>
                  <a:lnTo>
                    <a:pt x="87486" y="50500"/>
                  </a:lnTo>
                  <a:lnTo>
                    <a:pt x="83487" y="43757"/>
                  </a:lnTo>
                  <a:lnTo>
                    <a:pt x="77311" y="40432"/>
                  </a:lnTo>
                  <a:lnTo>
                    <a:pt x="69684" y="39385"/>
                  </a:lnTo>
                  <a:lnTo>
                    <a:pt x="54971" y="44461"/>
                  </a:lnTo>
                  <a:lnTo>
                    <a:pt x="47773" y="49090"/>
                  </a:lnTo>
                  <a:lnTo>
                    <a:pt x="44143" y="55686"/>
                  </a:lnTo>
                  <a:lnTo>
                    <a:pt x="43229" y="72373"/>
                  </a:lnTo>
                  <a:lnTo>
                    <a:pt x="54881" y="101498"/>
                  </a:lnTo>
                  <a:lnTo>
                    <a:pt x="60580" y="105832"/>
                  </a:lnTo>
                  <a:lnTo>
                    <a:pt x="66719" y="106382"/>
                  </a:lnTo>
                  <a:lnTo>
                    <a:pt x="73152" y="104409"/>
                  </a:lnTo>
                  <a:lnTo>
                    <a:pt x="75100" y="99584"/>
                  </a:lnTo>
                  <a:lnTo>
                    <a:pt x="71026" y="84864"/>
                  </a:lnTo>
                  <a:lnTo>
                    <a:pt x="55578" y="62436"/>
                  </a:lnTo>
                  <a:lnTo>
                    <a:pt x="49347" y="59903"/>
                  </a:lnTo>
                  <a:lnTo>
                    <a:pt x="42852" y="60555"/>
                  </a:lnTo>
                  <a:lnTo>
                    <a:pt x="36183" y="63329"/>
                  </a:lnTo>
                  <a:lnTo>
                    <a:pt x="34076" y="67518"/>
                  </a:lnTo>
                  <a:lnTo>
                    <a:pt x="35013" y="72650"/>
                  </a:lnTo>
                  <a:lnTo>
                    <a:pt x="37975" y="78412"/>
                  </a:lnTo>
                  <a:lnTo>
                    <a:pt x="38782" y="78743"/>
                  </a:lnTo>
                  <a:lnTo>
                    <a:pt x="36557" y="69752"/>
                  </a:lnTo>
                  <a:lnTo>
                    <a:pt x="34326" y="65951"/>
                  </a:lnTo>
                  <a:lnTo>
                    <a:pt x="31670" y="63417"/>
                  </a:lnTo>
                  <a:lnTo>
                    <a:pt x="22845" y="58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719975" y="1492940"/>
            <a:ext cx="2449692" cy="621183"/>
            <a:chOff x="719975" y="1492940"/>
            <a:chExt cx="2449692" cy="621183"/>
          </a:xfrm>
        </p:grpSpPr>
        <p:sp>
          <p:nvSpPr>
            <p:cNvPr id="2" name="Freeform 1"/>
            <p:cNvSpPr/>
            <p:nvPr/>
          </p:nvSpPr>
          <p:spPr>
            <a:xfrm>
              <a:off x="719975" y="1492940"/>
              <a:ext cx="18654" cy="473784"/>
            </a:xfrm>
            <a:custGeom>
              <a:avLst/>
              <a:gdLst/>
              <a:ahLst/>
              <a:cxnLst/>
              <a:rect l="0" t="0" r="0" b="0"/>
              <a:pathLst>
                <a:path w="18654" h="473784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51117"/>
                  </a:lnTo>
                  <a:lnTo>
                    <a:pt x="10859" y="202313"/>
                  </a:lnTo>
                  <a:lnTo>
                    <a:pt x="16491" y="249068"/>
                  </a:lnTo>
                  <a:lnTo>
                    <a:pt x="18159" y="307375"/>
                  </a:lnTo>
                  <a:lnTo>
                    <a:pt x="18653" y="365985"/>
                  </a:lnTo>
                  <a:lnTo>
                    <a:pt x="15680" y="417276"/>
                  </a:lnTo>
                  <a:lnTo>
                    <a:pt x="8333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6236" y="1966723"/>
              <a:ext cx="76921" cy="147400"/>
            </a:xfrm>
            <a:custGeom>
              <a:avLst/>
              <a:gdLst/>
              <a:ahLst/>
              <a:cxnLst/>
              <a:rect l="0" t="0" r="0" b="0"/>
              <a:pathLst>
                <a:path w="76921" h="147400">
                  <a:moveTo>
                    <a:pt x="0" y="0"/>
                  </a:moveTo>
                  <a:lnTo>
                    <a:pt x="58563" y="49498"/>
                  </a:lnTo>
                  <a:lnTo>
                    <a:pt x="74803" y="75887"/>
                  </a:lnTo>
                  <a:lnTo>
                    <a:pt x="76920" y="95729"/>
                  </a:lnTo>
                  <a:lnTo>
                    <a:pt x="72791" y="115076"/>
                  </a:lnTo>
                  <a:lnTo>
                    <a:pt x="52642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8026" y="1535054"/>
              <a:ext cx="17765" cy="431670"/>
            </a:xfrm>
            <a:custGeom>
              <a:avLst/>
              <a:gdLst/>
              <a:ahLst/>
              <a:cxnLst/>
              <a:rect l="0" t="0" r="0" b="0"/>
              <a:pathLst>
                <a:path w="17765" h="431670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233" y="127235"/>
                  </a:lnTo>
                  <a:lnTo>
                    <a:pt x="6642" y="189778"/>
                  </a:lnTo>
                  <a:lnTo>
                    <a:pt x="10179" y="243404"/>
                  </a:lnTo>
                  <a:lnTo>
                    <a:pt x="16266" y="304144"/>
                  </a:lnTo>
                  <a:lnTo>
                    <a:pt x="17468" y="364061"/>
                  </a:lnTo>
                  <a:lnTo>
                    <a:pt x="17706" y="411599"/>
                  </a:lnTo>
                  <a:lnTo>
                    <a:pt x="17764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7222" y="1587697"/>
              <a:ext cx="209098" cy="225415"/>
            </a:xfrm>
            <a:custGeom>
              <a:avLst/>
              <a:gdLst/>
              <a:ahLst/>
              <a:cxnLst/>
              <a:rect l="0" t="0" r="0" b="0"/>
              <a:pathLst>
                <a:path w="209098" h="225415">
                  <a:moveTo>
                    <a:pt x="209097" y="157927"/>
                  </a:moveTo>
                  <a:lnTo>
                    <a:pt x="146816" y="184291"/>
                  </a:lnTo>
                  <a:lnTo>
                    <a:pt x="92766" y="207805"/>
                  </a:lnTo>
                  <a:lnTo>
                    <a:pt x="31430" y="225414"/>
                  </a:lnTo>
                  <a:lnTo>
                    <a:pt x="9641" y="223796"/>
                  </a:lnTo>
                  <a:lnTo>
                    <a:pt x="3597" y="219388"/>
                  </a:lnTo>
                  <a:lnTo>
                    <a:pt x="737" y="212939"/>
                  </a:lnTo>
                  <a:lnTo>
                    <a:pt x="0" y="205130"/>
                  </a:lnTo>
                  <a:lnTo>
                    <a:pt x="18507" y="148878"/>
                  </a:lnTo>
                  <a:lnTo>
                    <a:pt x="33409" y="94399"/>
                  </a:lnTo>
                  <a:lnTo>
                    <a:pt x="46448" y="38057"/>
                  </a:lnTo>
                  <a:lnTo>
                    <a:pt x="511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0060" y="1556111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4991" y="34792"/>
                  </a:lnTo>
                  <a:lnTo>
                    <a:pt x="18739" y="81409"/>
                  </a:lnTo>
                  <a:lnTo>
                    <a:pt x="20370" y="139155"/>
                  </a:lnTo>
                  <a:lnTo>
                    <a:pt x="20853" y="199549"/>
                  </a:lnTo>
                  <a:lnTo>
                    <a:pt x="19826" y="253838"/>
                  </a:lnTo>
                  <a:lnTo>
                    <a:pt x="13803" y="301249"/>
                  </a:lnTo>
                  <a:lnTo>
                    <a:pt x="10329" y="35065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98806" y="1608754"/>
              <a:ext cx="192840" cy="217406"/>
            </a:xfrm>
            <a:custGeom>
              <a:avLst/>
              <a:gdLst/>
              <a:ahLst/>
              <a:cxnLst/>
              <a:rect l="0" t="0" r="0" b="0"/>
              <a:pathLst>
                <a:path w="192840" h="217406">
                  <a:moveTo>
                    <a:pt x="192839" y="147399"/>
                  </a:moveTo>
                  <a:lnTo>
                    <a:pt x="170482" y="147399"/>
                  </a:lnTo>
                  <a:lnTo>
                    <a:pt x="153267" y="153638"/>
                  </a:lnTo>
                  <a:lnTo>
                    <a:pt x="100324" y="182145"/>
                  </a:lnTo>
                  <a:lnTo>
                    <a:pt x="59531" y="202399"/>
                  </a:lnTo>
                  <a:lnTo>
                    <a:pt x="51324" y="208632"/>
                  </a:lnTo>
                  <a:lnTo>
                    <a:pt x="29728" y="215558"/>
                  </a:lnTo>
                  <a:lnTo>
                    <a:pt x="17418" y="217405"/>
                  </a:lnTo>
                  <a:lnTo>
                    <a:pt x="9211" y="213957"/>
                  </a:lnTo>
                  <a:lnTo>
                    <a:pt x="3740" y="206978"/>
                  </a:lnTo>
                  <a:lnTo>
                    <a:pt x="92" y="197647"/>
                  </a:lnTo>
                  <a:lnTo>
                    <a:pt x="0" y="189087"/>
                  </a:lnTo>
                  <a:lnTo>
                    <a:pt x="20736" y="134585"/>
                  </a:lnTo>
                  <a:lnTo>
                    <a:pt x="31765" y="83083"/>
                  </a:lnTo>
                  <a:lnTo>
                    <a:pt x="41733" y="24632"/>
                  </a:lnTo>
                  <a:lnTo>
                    <a:pt x="454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30016" y="1556111"/>
              <a:ext cx="9070" cy="368499"/>
            </a:xfrm>
            <a:custGeom>
              <a:avLst/>
              <a:gdLst/>
              <a:ahLst/>
              <a:cxnLst/>
              <a:rect l="0" t="0" r="0" b="0"/>
              <a:pathLst>
                <a:path w="9070" h="368499">
                  <a:moveTo>
                    <a:pt x="9069" y="0"/>
                  </a:moveTo>
                  <a:lnTo>
                    <a:pt x="4" y="58617"/>
                  </a:lnTo>
                  <a:lnTo>
                    <a:pt x="0" y="121197"/>
                  </a:lnTo>
                  <a:lnTo>
                    <a:pt x="5862" y="171351"/>
                  </a:lnTo>
                  <a:lnTo>
                    <a:pt x="8436" y="230813"/>
                  </a:lnTo>
                  <a:lnTo>
                    <a:pt x="8944" y="287618"/>
                  </a:lnTo>
                  <a:lnTo>
                    <a:pt x="9053" y="348589"/>
                  </a:lnTo>
                  <a:lnTo>
                    <a:pt x="9069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5351" y="1556111"/>
              <a:ext cx="214264" cy="203568"/>
            </a:xfrm>
            <a:custGeom>
              <a:avLst/>
              <a:gdLst/>
              <a:ahLst/>
              <a:cxnLst/>
              <a:rect l="0" t="0" r="0" b="0"/>
              <a:pathLst>
                <a:path w="214264" h="203568">
                  <a:moveTo>
                    <a:pt x="214263" y="157928"/>
                  </a:moveTo>
                  <a:lnTo>
                    <a:pt x="159218" y="175886"/>
                  </a:lnTo>
                  <a:lnTo>
                    <a:pt x="107810" y="189594"/>
                  </a:lnTo>
                  <a:lnTo>
                    <a:pt x="52595" y="203567"/>
                  </a:lnTo>
                  <a:lnTo>
                    <a:pt x="16233" y="202906"/>
                  </a:lnTo>
                  <a:lnTo>
                    <a:pt x="8543" y="197272"/>
                  </a:lnTo>
                  <a:lnTo>
                    <a:pt x="3417" y="188837"/>
                  </a:lnTo>
                  <a:lnTo>
                    <a:pt x="0" y="178534"/>
                  </a:lnTo>
                  <a:lnTo>
                    <a:pt x="2441" y="157727"/>
                  </a:lnTo>
                  <a:lnTo>
                    <a:pt x="21076" y="96853"/>
                  </a:lnTo>
                  <a:lnTo>
                    <a:pt x="38365" y="44955"/>
                  </a:lnTo>
                  <a:lnTo>
                    <a:pt x="5633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5956" y="1861438"/>
              <a:ext cx="50056" cy="178985"/>
            </a:xfrm>
            <a:custGeom>
              <a:avLst/>
              <a:gdLst/>
              <a:ahLst/>
              <a:cxnLst/>
              <a:rect l="0" t="0" r="0" b="0"/>
              <a:pathLst>
                <a:path w="50056" h="178985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50055" y="90541"/>
                  </a:lnTo>
                  <a:lnTo>
                    <a:pt x="43726" y="136038"/>
                  </a:lnTo>
                  <a:lnTo>
                    <a:pt x="34533" y="16470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86567" y="1577168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6545"/>
                  </a:lnTo>
                  <a:lnTo>
                    <a:pt x="8334" y="230904"/>
                  </a:lnTo>
                  <a:lnTo>
                    <a:pt x="9878" y="280936"/>
                  </a:lnTo>
                  <a:lnTo>
                    <a:pt x="10400" y="339763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10594" y="1640339"/>
              <a:ext cx="218088" cy="197519"/>
            </a:xfrm>
            <a:custGeom>
              <a:avLst/>
              <a:gdLst/>
              <a:ahLst/>
              <a:cxnLst/>
              <a:rect l="0" t="0" r="0" b="0"/>
              <a:pathLst>
                <a:path w="218088" h="197519">
                  <a:moveTo>
                    <a:pt x="218087" y="115814"/>
                  </a:moveTo>
                  <a:lnTo>
                    <a:pt x="164213" y="141008"/>
                  </a:lnTo>
                  <a:lnTo>
                    <a:pt x="102166" y="165864"/>
                  </a:lnTo>
                  <a:lnTo>
                    <a:pt x="49617" y="191526"/>
                  </a:lnTo>
                  <a:lnTo>
                    <a:pt x="12453" y="197518"/>
                  </a:lnTo>
                  <a:lnTo>
                    <a:pt x="4958" y="194850"/>
                  </a:lnTo>
                  <a:lnTo>
                    <a:pt x="1132" y="189562"/>
                  </a:lnTo>
                  <a:lnTo>
                    <a:pt x="0" y="173157"/>
                  </a:lnTo>
                  <a:lnTo>
                    <a:pt x="11886" y="111075"/>
                  </a:lnTo>
                  <a:lnTo>
                    <a:pt x="25568" y="50286"/>
                  </a:lnTo>
                  <a:lnTo>
                    <a:pt x="30803" y="19189"/>
                  </a:lnTo>
                  <a:lnTo>
                    <a:pt x="391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3973" y="1598225"/>
              <a:ext cx="245114" cy="346903"/>
            </a:xfrm>
            <a:custGeom>
              <a:avLst/>
              <a:gdLst/>
              <a:ahLst/>
              <a:cxnLst/>
              <a:rect l="0" t="0" r="0" b="0"/>
              <a:pathLst>
                <a:path w="245114" h="346903">
                  <a:moveTo>
                    <a:pt x="114221" y="0"/>
                  </a:moveTo>
                  <a:lnTo>
                    <a:pt x="91865" y="5590"/>
                  </a:lnTo>
                  <a:lnTo>
                    <a:pt x="74649" y="17692"/>
                  </a:lnTo>
                  <a:lnTo>
                    <a:pt x="44533" y="54058"/>
                  </a:lnTo>
                  <a:lnTo>
                    <a:pt x="24460" y="96206"/>
                  </a:lnTo>
                  <a:lnTo>
                    <a:pt x="9230" y="151499"/>
                  </a:lnTo>
                  <a:lnTo>
                    <a:pt x="546" y="212810"/>
                  </a:lnTo>
                  <a:lnTo>
                    <a:pt x="0" y="268811"/>
                  </a:lnTo>
                  <a:lnTo>
                    <a:pt x="8108" y="302696"/>
                  </a:lnTo>
                  <a:lnTo>
                    <a:pt x="18707" y="320145"/>
                  </a:lnTo>
                  <a:lnTo>
                    <a:pt x="43417" y="343123"/>
                  </a:lnTo>
                  <a:lnTo>
                    <a:pt x="54150" y="346902"/>
                  </a:lnTo>
                  <a:lnTo>
                    <a:pt x="92783" y="346631"/>
                  </a:lnTo>
                  <a:lnTo>
                    <a:pt x="137245" y="337972"/>
                  </a:lnTo>
                  <a:lnTo>
                    <a:pt x="157989" y="327245"/>
                  </a:lnTo>
                  <a:lnTo>
                    <a:pt x="190371" y="292889"/>
                  </a:lnTo>
                  <a:lnTo>
                    <a:pt x="211004" y="261477"/>
                  </a:lnTo>
                  <a:lnTo>
                    <a:pt x="232887" y="201431"/>
                  </a:lnTo>
                  <a:lnTo>
                    <a:pt x="245113" y="150967"/>
                  </a:lnTo>
                  <a:lnTo>
                    <a:pt x="238689" y="105990"/>
                  </a:lnTo>
                  <a:lnTo>
                    <a:pt x="226360" y="73909"/>
                  </a:lnTo>
                  <a:lnTo>
                    <a:pt x="201233" y="37216"/>
                  </a:lnTo>
                  <a:lnTo>
                    <a:pt x="184479" y="28239"/>
                  </a:lnTo>
                  <a:lnTo>
                    <a:pt x="156335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0386" y="1613143"/>
              <a:ext cx="259281" cy="333284"/>
            </a:xfrm>
            <a:custGeom>
              <a:avLst/>
              <a:gdLst/>
              <a:ahLst/>
              <a:cxnLst/>
              <a:rect l="0" t="0" r="0" b="0"/>
              <a:pathLst>
                <a:path w="259281" h="333284">
                  <a:moveTo>
                    <a:pt x="113135" y="6139"/>
                  </a:moveTo>
                  <a:lnTo>
                    <a:pt x="89088" y="15715"/>
                  </a:lnTo>
                  <a:lnTo>
                    <a:pt x="67665" y="33673"/>
                  </a:lnTo>
                  <a:lnTo>
                    <a:pt x="26581" y="90936"/>
                  </a:lnTo>
                  <a:lnTo>
                    <a:pt x="4958" y="148674"/>
                  </a:lnTo>
                  <a:lnTo>
                    <a:pt x="0" y="204267"/>
                  </a:lnTo>
                  <a:lnTo>
                    <a:pt x="9072" y="264121"/>
                  </a:lnTo>
                  <a:lnTo>
                    <a:pt x="16582" y="286914"/>
                  </a:lnTo>
                  <a:lnTo>
                    <a:pt x="27718" y="304843"/>
                  </a:lnTo>
                  <a:lnTo>
                    <a:pt x="52731" y="328091"/>
                  </a:lnTo>
                  <a:lnTo>
                    <a:pt x="78490" y="333283"/>
                  </a:lnTo>
                  <a:lnTo>
                    <a:pt x="137097" y="327084"/>
                  </a:lnTo>
                  <a:lnTo>
                    <a:pt x="174047" y="312324"/>
                  </a:lnTo>
                  <a:lnTo>
                    <a:pt x="201633" y="287543"/>
                  </a:lnTo>
                  <a:lnTo>
                    <a:pt x="246254" y="226986"/>
                  </a:lnTo>
                  <a:lnTo>
                    <a:pt x="254187" y="202950"/>
                  </a:lnTo>
                  <a:lnTo>
                    <a:pt x="259280" y="149391"/>
                  </a:lnTo>
                  <a:lnTo>
                    <a:pt x="251881" y="94921"/>
                  </a:lnTo>
                  <a:lnTo>
                    <a:pt x="236034" y="49153"/>
                  </a:lnTo>
                  <a:lnTo>
                    <a:pt x="222739" y="28766"/>
                  </a:lnTo>
                  <a:lnTo>
                    <a:pt x="205132" y="11906"/>
                  </a:lnTo>
                  <a:lnTo>
                    <a:pt x="182488" y="2853"/>
                  </a:lnTo>
                  <a:lnTo>
                    <a:pt x="159166" y="0"/>
                  </a:lnTo>
                  <a:lnTo>
                    <a:pt x="123663" y="61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65842" y="1503469"/>
            <a:ext cx="2129635" cy="684353"/>
            <a:chOff x="4065842" y="1503469"/>
            <a:chExt cx="2129635" cy="684353"/>
          </a:xfrm>
        </p:grpSpPr>
        <p:sp>
          <p:nvSpPr>
            <p:cNvPr id="16" name="Freeform 15"/>
            <p:cNvSpPr/>
            <p:nvPr/>
          </p:nvSpPr>
          <p:spPr>
            <a:xfrm>
              <a:off x="4065842" y="1503469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4749" y="165651"/>
                  </a:lnTo>
                  <a:lnTo>
                    <a:pt x="29560" y="223387"/>
                  </a:lnTo>
                  <a:lnTo>
                    <a:pt x="36575" y="279358"/>
                  </a:lnTo>
                  <a:lnTo>
                    <a:pt x="41020" y="342268"/>
                  </a:lnTo>
                  <a:lnTo>
                    <a:pt x="41898" y="390396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4826" y="1871966"/>
              <a:ext cx="38884" cy="189514"/>
            </a:xfrm>
            <a:custGeom>
              <a:avLst/>
              <a:gdLst/>
              <a:ahLst/>
              <a:cxnLst/>
              <a:rect l="0" t="0" r="0" b="0"/>
              <a:pathLst>
                <a:path w="38884" h="189514">
                  <a:moveTo>
                    <a:pt x="0" y="0"/>
                  </a:moveTo>
                  <a:lnTo>
                    <a:pt x="27512" y="53875"/>
                  </a:lnTo>
                  <a:lnTo>
                    <a:pt x="38883" y="98120"/>
                  </a:lnTo>
                  <a:lnTo>
                    <a:pt x="38038" y="134748"/>
                  </a:lnTo>
                  <a:lnTo>
                    <a:pt x="32114" y="155814"/>
                  </a:lnTo>
                  <a:lnTo>
                    <a:pt x="21682" y="172976"/>
                  </a:lnTo>
                  <a:lnTo>
                    <a:pt x="12366" y="18216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9096" y="155611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3119" y="222143"/>
                  </a:lnTo>
                  <a:lnTo>
                    <a:pt x="8334" y="278340"/>
                  </a:lnTo>
                  <a:lnTo>
                    <a:pt x="10095" y="339251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50111" y="1566640"/>
              <a:ext cx="200043" cy="193177"/>
            </a:xfrm>
            <a:custGeom>
              <a:avLst/>
              <a:gdLst/>
              <a:ahLst/>
              <a:cxnLst/>
              <a:rect l="0" t="0" r="0" b="0"/>
              <a:pathLst>
                <a:path w="200043" h="193177">
                  <a:moveTo>
                    <a:pt x="200042" y="147399"/>
                  </a:moveTo>
                  <a:lnTo>
                    <a:pt x="144997" y="166527"/>
                  </a:lnTo>
                  <a:lnTo>
                    <a:pt x="85530" y="191613"/>
                  </a:lnTo>
                  <a:lnTo>
                    <a:pt x="63750" y="193176"/>
                  </a:lnTo>
                  <a:lnTo>
                    <a:pt x="42372" y="188801"/>
                  </a:lnTo>
                  <a:lnTo>
                    <a:pt x="21172" y="179058"/>
                  </a:lnTo>
                  <a:lnTo>
                    <a:pt x="14115" y="169675"/>
                  </a:lnTo>
                  <a:lnTo>
                    <a:pt x="6274" y="143651"/>
                  </a:lnTo>
                  <a:lnTo>
                    <a:pt x="1240" y="80455"/>
                  </a:lnTo>
                  <a:lnTo>
                    <a:pt x="245" y="279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44951" y="1587697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20" y="208552"/>
                  </a:lnTo>
                  <a:lnTo>
                    <a:pt x="8333" y="262615"/>
                  </a:lnTo>
                  <a:lnTo>
                    <a:pt x="9878" y="312558"/>
                  </a:lnTo>
                  <a:lnTo>
                    <a:pt x="10336" y="353873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6029" y="1535054"/>
              <a:ext cx="188923" cy="229565"/>
            </a:xfrm>
            <a:custGeom>
              <a:avLst/>
              <a:gdLst/>
              <a:ahLst/>
              <a:cxnLst/>
              <a:rect l="0" t="0" r="0" b="0"/>
              <a:pathLst>
                <a:path w="188923" h="229565">
                  <a:moveTo>
                    <a:pt x="188922" y="189513"/>
                  </a:moveTo>
                  <a:lnTo>
                    <a:pt x="135047" y="207472"/>
                  </a:lnTo>
                  <a:lnTo>
                    <a:pt x="77885" y="224663"/>
                  </a:lnTo>
                  <a:lnTo>
                    <a:pt x="37349" y="229564"/>
                  </a:lnTo>
                  <a:lnTo>
                    <a:pt x="15881" y="224471"/>
                  </a:lnTo>
                  <a:lnTo>
                    <a:pt x="6881" y="219838"/>
                  </a:lnTo>
                  <a:lnTo>
                    <a:pt x="2051" y="213239"/>
                  </a:lnTo>
                  <a:lnTo>
                    <a:pt x="0" y="205330"/>
                  </a:lnTo>
                  <a:lnTo>
                    <a:pt x="5115" y="156243"/>
                  </a:lnTo>
                  <a:lnTo>
                    <a:pt x="8508" y="107256"/>
                  </a:lnTo>
                  <a:lnTo>
                    <a:pt x="16891" y="47876"/>
                  </a:lnTo>
                  <a:lnTo>
                    <a:pt x="204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39877" y="1545583"/>
              <a:ext cx="10401" cy="442198"/>
            </a:xfrm>
            <a:custGeom>
              <a:avLst/>
              <a:gdLst/>
              <a:ahLst/>
              <a:cxnLst/>
              <a:rect l="0" t="0" r="0" b="0"/>
              <a:pathLst>
                <a:path w="10401" h="442198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9905"/>
                  </a:lnTo>
                  <a:lnTo>
                    <a:pt x="3049" y="214333"/>
                  </a:lnTo>
                  <a:lnTo>
                    <a:pt x="7133" y="259036"/>
                  </a:lnTo>
                  <a:lnTo>
                    <a:pt x="9432" y="317087"/>
                  </a:lnTo>
                  <a:lnTo>
                    <a:pt x="10114" y="370162"/>
                  </a:lnTo>
                  <a:lnTo>
                    <a:pt x="10344" y="421252"/>
                  </a:lnTo>
                  <a:lnTo>
                    <a:pt x="1040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72717" y="1619282"/>
              <a:ext cx="198618" cy="214596"/>
            </a:xfrm>
            <a:custGeom>
              <a:avLst/>
              <a:gdLst/>
              <a:ahLst/>
              <a:cxnLst/>
              <a:rect l="0" t="0" r="0" b="0"/>
              <a:pathLst>
                <a:path w="198618" h="214596">
                  <a:moveTo>
                    <a:pt x="198617" y="126342"/>
                  </a:moveTo>
                  <a:lnTo>
                    <a:pt x="154654" y="146586"/>
                  </a:lnTo>
                  <a:lnTo>
                    <a:pt x="92248" y="192011"/>
                  </a:lnTo>
                  <a:lnTo>
                    <a:pt x="40547" y="213485"/>
                  </a:lnTo>
                  <a:lnTo>
                    <a:pt x="19569" y="214595"/>
                  </a:lnTo>
                  <a:lnTo>
                    <a:pt x="9062" y="213254"/>
                  </a:lnTo>
                  <a:lnTo>
                    <a:pt x="3226" y="208850"/>
                  </a:lnTo>
                  <a:lnTo>
                    <a:pt x="506" y="202404"/>
                  </a:lnTo>
                  <a:lnTo>
                    <a:pt x="0" y="148447"/>
                  </a:lnTo>
                  <a:lnTo>
                    <a:pt x="10078" y="91151"/>
                  </a:lnTo>
                  <a:lnTo>
                    <a:pt x="23335" y="29444"/>
                  </a:lnTo>
                  <a:lnTo>
                    <a:pt x="301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66090" y="1966723"/>
              <a:ext cx="40680" cy="221099"/>
            </a:xfrm>
            <a:custGeom>
              <a:avLst/>
              <a:gdLst/>
              <a:ahLst/>
              <a:cxnLst/>
              <a:rect l="0" t="0" r="0" b="0"/>
              <a:pathLst>
                <a:path w="40680" h="221099">
                  <a:moveTo>
                    <a:pt x="0" y="0"/>
                  </a:moveTo>
                  <a:lnTo>
                    <a:pt x="11179" y="11178"/>
                  </a:lnTo>
                  <a:lnTo>
                    <a:pt x="34844" y="73217"/>
                  </a:lnTo>
                  <a:lnTo>
                    <a:pt x="40679" y="131359"/>
                  </a:lnTo>
                  <a:lnTo>
                    <a:pt x="38711" y="185998"/>
                  </a:lnTo>
                  <a:lnTo>
                    <a:pt x="36336" y="197698"/>
                  </a:lnTo>
                  <a:lnTo>
                    <a:pt x="32413" y="205498"/>
                  </a:lnTo>
                  <a:lnTo>
                    <a:pt x="27458" y="210698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41213" y="1564669"/>
              <a:ext cx="256547" cy="425297"/>
            </a:xfrm>
            <a:custGeom>
              <a:avLst/>
              <a:gdLst/>
              <a:ahLst/>
              <a:cxnLst/>
              <a:rect l="0" t="0" r="0" b="0"/>
              <a:pathLst>
                <a:path w="256547" h="425297">
                  <a:moveTo>
                    <a:pt x="98619" y="1971"/>
                  </a:moveTo>
                  <a:lnTo>
                    <a:pt x="78376" y="60588"/>
                  </a:lnTo>
                  <a:lnTo>
                    <a:pt x="60868" y="113592"/>
                  </a:lnTo>
                  <a:lnTo>
                    <a:pt x="53375" y="136978"/>
                  </a:lnTo>
                  <a:lnTo>
                    <a:pt x="49739" y="141109"/>
                  </a:lnTo>
                  <a:lnTo>
                    <a:pt x="46145" y="140353"/>
                  </a:lnTo>
                  <a:lnTo>
                    <a:pt x="42579" y="136340"/>
                  </a:lnTo>
                  <a:lnTo>
                    <a:pt x="41737" y="116283"/>
                  </a:lnTo>
                  <a:lnTo>
                    <a:pt x="50728" y="66925"/>
                  </a:lnTo>
                  <a:lnTo>
                    <a:pt x="63296" y="47997"/>
                  </a:lnTo>
                  <a:lnTo>
                    <a:pt x="102806" y="10675"/>
                  </a:lnTo>
                  <a:lnTo>
                    <a:pt x="121537" y="770"/>
                  </a:lnTo>
                  <a:lnTo>
                    <a:pt x="131445" y="0"/>
                  </a:lnTo>
                  <a:lnTo>
                    <a:pt x="151813" y="5385"/>
                  </a:lnTo>
                  <a:lnTo>
                    <a:pt x="169444" y="21815"/>
                  </a:lnTo>
                  <a:lnTo>
                    <a:pt x="183909" y="45886"/>
                  </a:lnTo>
                  <a:lnTo>
                    <a:pt x="202727" y="105879"/>
                  </a:lnTo>
                  <a:lnTo>
                    <a:pt x="212120" y="168725"/>
                  </a:lnTo>
                  <a:lnTo>
                    <a:pt x="205570" y="221823"/>
                  </a:lnTo>
                  <a:lnTo>
                    <a:pt x="189623" y="284459"/>
                  </a:lnTo>
                  <a:lnTo>
                    <a:pt x="166205" y="336408"/>
                  </a:lnTo>
                  <a:lnTo>
                    <a:pt x="128997" y="388610"/>
                  </a:lnTo>
                  <a:lnTo>
                    <a:pt x="108611" y="408947"/>
                  </a:lnTo>
                  <a:lnTo>
                    <a:pt x="87852" y="421885"/>
                  </a:lnTo>
                  <a:lnTo>
                    <a:pt x="63808" y="425296"/>
                  </a:lnTo>
                  <a:lnTo>
                    <a:pt x="38694" y="421742"/>
                  </a:lnTo>
                  <a:lnTo>
                    <a:pt x="15833" y="412364"/>
                  </a:lnTo>
                  <a:lnTo>
                    <a:pt x="8333" y="403078"/>
                  </a:lnTo>
                  <a:lnTo>
                    <a:pt x="0" y="377163"/>
                  </a:lnTo>
                  <a:lnTo>
                    <a:pt x="2536" y="352387"/>
                  </a:lnTo>
                  <a:lnTo>
                    <a:pt x="11461" y="330847"/>
                  </a:lnTo>
                  <a:lnTo>
                    <a:pt x="23227" y="313474"/>
                  </a:lnTo>
                  <a:lnTo>
                    <a:pt x="31980" y="307906"/>
                  </a:lnTo>
                  <a:lnTo>
                    <a:pt x="54184" y="301719"/>
                  </a:lnTo>
                  <a:lnTo>
                    <a:pt x="107735" y="306152"/>
                  </a:lnTo>
                  <a:lnTo>
                    <a:pt x="170306" y="315173"/>
                  </a:lnTo>
                  <a:lnTo>
                    <a:pt x="228073" y="311713"/>
                  </a:lnTo>
                  <a:lnTo>
                    <a:pt x="256546" y="307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06498" y="1576386"/>
              <a:ext cx="208029" cy="336385"/>
            </a:xfrm>
            <a:custGeom>
              <a:avLst/>
              <a:gdLst/>
              <a:ahLst/>
              <a:cxnLst/>
              <a:rect l="0" t="0" r="0" b="0"/>
              <a:pathLst>
                <a:path w="208029" h="336385">
                  <a:moveTo>
                    <a:pt x="54432" y="783"/>
                  </a:moveTo>
                  <a:lnTo>
                    <a:pt x="31555" y="25999"/>
                  </a:lnTo>
                  <a:lnTo>
                    <a:pt x="3904" y="75030"/>
                  </a:lnTo>
                  <a:lnTo>
                    <a:pt x="859" y="77187"/>
                  </a:lnTo>
                  <a:lnTo>
                    <a:pt x="0" y="73946"/>
                  </a:lnTo>
                  <a:lnTo>
                    <a:pt x="596" y="67105"/>
                  </a:lnTo>
                  <a:lnTo>
                    <a:pt x="7498" y="53266"/>
                  </a:lnTo>
                  <a:lnTo>
                    <a:pt x="38806" y="18309"/>
                  </a:lnTo>
                  <a:lnTo>
                    <a:pt x="56846" y="4283"/>
                  </a:lnTo>
                  <a:lnTo>
                    <a:pt x="66570" y="776"/>
                  </a:lnTo>
                  <a:lnTo>
                    <a:pt x="86732" y="0"/>
                  </a:lnTo>
                  <a:lnTo>
                    <a:pt x="117815" y="11729"/>
                  </a:lnTo>
                  <a:lnTo>
                    <a:pt x="124763" y="20948"/>
                  </a:lnTo>
                  <a:lnTo>
                    <a:pt x="134542" y="60700"/>
                  </a:lnTo>
                  <a:lnTo>
                    <a:pt x="136830" y="88634"/>
                  </a:lnTo>
                  <a:lnTo>
                    <a:pt x="131608" y="113527"/>
                  </a:lnTo>
                  <a:lnTo>
                    <a:pt x="126939" y="125078"/>
                  </a:lnTo>
                  <a:lnTo>
                    <a:pt x="112394" y="141033"/>
                  </a:lnTo>
                  <a:lnTo>
                    <a:pt x="103602" y="146925"/>
                  </a:lnTo>
                  <a:lnTo>
                    <a:pt x="98910" y="147344"/>
                  </a:lnTo>
                  <a:lnTo>
                    <a:pt x="96952" y="144114"/>
                  </a:lnTo>
                  <a:lnTo>
                    <a:pt x="96817" y="138451"/>
                  </a:lnTo>
                  <a:lnTo>
                    <a:pt x="101406" y="135845"/>
                  </a:lnTo>
                  <a:lnTo>
                    <a:pt x="118983" y="136070"/>
                  </a:lnTo>
                  <a:lnTo>
                    <a:pt x="149597" y="142773"/>
                  </a:lnTo>
                  <a:lnTo>
                    <a:pt x="175306" y="157757"/>
                  </a:lnTo>
                  <a:lnTo>
                    <a:pt x="197741" y="188193"/>
                  </a:lnTo>
                  <a:lnTo>
                    <a:pt x="208028" y="232437"/>
                  </a:lnTo>
                  <a:lnTo>
                    <a:pt x="205487" y="271412"/>
                  </a:lnTo>
                  <a:lnTo>
                    <a:pt x="197217" y="291078"/>
                  </a:lnTo>
                  <a:lnTo>
                    <a:pt x="184572" y="307617"/>
                  </a:lnTo>
                  <a:lnTo>
                    <a:pt x="167254" y="322767"/>
                  </a:lnTo>
                  <a:lnTo>
                    <a:pt x="141620" y="331060"/>
                  </a:lnTo>
                  <a:lnTo>
                    <a:pt x="83093" y="336384"/>
                  </a:lnTo>
                  <a:lnTo>
                    <a:pt x="26967" y="329189"/>
                  </a:lnTo>
                  <a:lnTo>
                    <a:pt x="1790" y="327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9522" y="1547109"/>
              <a:ext cx="205955" cy="370654"/>
            </a:xfrm>
            <a:custGeom>
              <a:avLst/>
              <a:gdLst/>
              <a:ahLst/>
              <a:cxnLst/>
              <a:rect l="0" t="0" r="0" b="0"/>
              <a:pathLst>
                <a:path w="205955" h="370654">
                  <a:moveTo>
                    <a:pt x="182019" y="61645"/>
                  </a:moveTo>
                  <a:lnTo>
                    <a:pt x="159143" y="88031"/>
                  </a:lnTo>
                  <a:lnTo>
                    <a:pt x="137813" y="140210"/>
                  </a:lnTo>
                  <a:lnTo>
                    <a:pt x="117006" y="195317"/>
                  </a:lnTo>
                  <a:lnTo>
                    <a:pt x="95565" y="248403"/>
                  </a:lnTo>
                  <a:lnTo>
                    <a:pt x="85783" y="303949"/>
                  </a:lnTo>
                  <a:lnTo>
                    <a:pt x="81926" y="330773"/>
                  </a:lnTo>
                  <a:lnTo>
                    <a:pt x="84111" y="354393"/>
                  </a:lnTo>
                  <a:lnTo>
                    <a:pt x="89841" y="362095"/>
                  </a:lnTo>
                  <a:lnTo>
                    <a:pt x="108686" y="370653"/>
                  </a:lnTo>
                  <a:lnTo>
                    <a:pt x="117923" y="370596"/>
                  </a:lnTo>
                  <a:lnTo>
                    <a:pt x="134425" y="364293"/>
                  </a:lnTo>
                  <a:lnTo>
                    <a:pt x="156869" y="347590"/>
                  </a:lnTo>
                  <a:lnTo>
                    <a:pt x="184244" y="312580"/>
                  </a:lnTo>
                  <a:lnTo>
                    <a:pt x="205954" y="255867"/>
                  </a:lnTo>
                  <a:lnTo>
                    <a:pt x="203965" y="232194"/>
                  </a:lnTo>
                  <a:lnTo>
                    <a:pt x="200159" y="220968"/>
                  </a:lnTo>
                  <a:lnTo>
                    <a:pt x="186572" y="202255"/>
                  </a:lnTo>
                  <a:lnTo>
                    <a:pt x="168835" y="187309"/>
                  </a:lnTo>
                  <a:lnTo>
                    <a:pt x="106917" y="153232"/>
                  </a:lnTo>
                  <a:lnTo>
                    <a:pt x="46582" y="126753"/>
                  </a:lnTo>
                  <a:lnTo>
                    <a:pt x="19577" y="106802"/>
                  </a:lnTo>
                  <a:lnTo>
                    <a:pt x="2347" y="80484"/>
                  </a:lnTo>
                  <a:lnTo>
                    <a:pt x="0" y="57540"/>
                  </a:lnTo>
                  <a:lnTo>
                    <a:pt x="1011" y="44870"/>
                  </a:lnTo>
                  <a:lnTo>
                    <a:pt x="11494" y="24554"/>
                  </a:lnTo>
                  <a:lnTo>
                    <a:pt x="19203" y="15860"/>
                  </a:lnTo>
                  <a:lnTo>
                    <a:pt x="40246" y="6201"/>
                  </a:lnTo>
                  <a:lnTo>
                    <a:pt x="91883" y="0"/>
                  </a:lnTo>
                  <a:lnTo>
                    <a:pt x="113103" y="5391"/>
                  </a:lnTo>
                  <a:lnTo>
                    <a:pt x="122037" y="10105"/>
                  </a:lnTo>
                  <a:lnTo>
                    <a:pt x="135084" y="24700"/>
                  </a:lnTo>
                  <a:lnTo>
                    <a:pt x="144781" y="39376"/>
                  </a:lnTo>
                  <a:lnTo>
                    <a:pt x="160962" y="51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227268" y="1429769"/>
            <a:ext cx="2200238" cy="589597"/>
            <a:chOff x="7227268" y="1429769"/>
            <a:chExt cx="2200238" cy="589597"/>
          </a:xfrm>
        </p:grpSpPr>
        <p:sp>
          <p:nvSpPr>
            <p:cNvPr id="29" name="Freeform 28"/>
            <p:cNvSpPr/>
            <p:nvPr/>
          </p:nvSpPr>
          <p:spPr>
            <a:xfrm>
              <a:off x="7227268" y="1429769"/>
              <a:ext cx="228752" cy="476809"/>
            </a:xfrm>
            <a:custGeom>
              <a:avLst/>
              <a:gdLst/>
              <a:ahLst/>
              <a:cxnLst/>
              <a:rect l="0" t="0" r="0" b="0"/>
              <a:pathLst>
                <a:path w="228752" h="476809">
                  <a:moveTo>
                    <a:pt x="102408" y="0"/>
                  </a:moveTo>
                  <a:lnTo>
                    <a:pt x="85641" y="11179"/>
                  </a:lnTo>
                  <a:lnTo>
                    <a:pt x="64035" y="40487"/>
                  </a:lnTo>
                  <a:lnTo>
                    <a:pt x="37073" y="94543"/>
                  </a:lnTo>
                  <a:lnTo>
                    <a:pt x="16323" y="136828"/>
                  </a:lnTo>
                  <a:lnTo>
                    <a:pt x="12262" y="140352"/>
                  </a:lnTo>
                  <a:lnTo>
                    <a:pt x="8386" y="139192"/>
                  </a:lnTo>
                  <a:lnTo>
                    <a:pt x="4632" y="134909"/>
                  </a:lnTo>
                  <a:lnTo>
                    <a:pt x="3299" y="128544"/>
                  </a:lnTo>
                  <a:lnTo>
                    <a:pt x="9565" y="93112"/>
                  </a:lnTo>
                  <a:lnTo>
                    <a:pt x="21867" y="62684"/>
                  </a:lnTo>
                  <a:lnTo>
                    <a:pt x="46984" y="26550"/>
                  </a:lnTo>
                  <a:lnTo>
                    <a:pt x="73118" y="9687"/>
                  </a:lnTo>
                  <a:lnTo>
                    <a:pt x="92901" y="7425"/>
                  </a:lnTo>
                  <a:lnTo>
                    <a:pt x="112221" y="11489"/>
                  </a:lnTo>
                  <a:lnTo>
                    <a:pt x="128607" y="21094"/>
                  </a:lnTo>
                  <a:lnTo>
                    <a:pt x="150985" y="45245"/>
                  </a:lnTo>
                  <a:lnTo>
                    <a:pt x="178230" y="106622"/>
                  </a:lnTo>
                  <a:lnTo>
                    <a:pt x="188749" y="135125"/>
                  </a:lnTo>
                  <a:lnTo>
                    <a:pt x="194671" y="184057"/>
                  </a:lnTo>
                  <a:lnTo>
                    <a:pt x="196426" y="235600"/>
                  </a:lnTo>
                  <a:lnTo>
                    <a:pt x="195776" y="286747"/>
                  </a:lnTo>
                  <a:lnTo>
                    <a:pt x="185669" y="343424"/>
                  </a:lnTo>
                  <a:lnTo>
                    <a:pt x="166818" y="394351"/>
                  </a:lnTo>
                  <a:lnTo>
                    <a:pt x="141770" y="429970"/>
                  </a:lnTo>
                  <a:lnTo>
                    <a:pt x="101865" y="463872"/>
                  </a:lnTo>
                  <a:lnTo>
                    <a:pt x="81110" y="474447"/>
                  </a:lnTo>
                  <a:lnTo>
                    <a:pt x="60187" y="476808"/>
                  </a:lnTo>
                  <a:lnTo>
                    <a:pt x="40359" y="472788"/>
                  </a:lnTo>
                  <a:lnTo>
                    <a:pt x="23749" y="463202"/>
                  </a:lnTo>
                  <a:lnTo>
                    <a:pt x="11686" y="444904"/>
                  </a:lnTo>
                  <a:lnTo>
                    <a:pt x="3596" y="421173"/>
                  </a:lnTo>
                  <a:lnTo>
                    <a:pt x="0" y="395029"/>
                  </a:lnTo>
                  <a:lnTo>
                    <a:pt x="2551" y="385015"/>
                  </a:lnTo>
                  <a:lnTo>
                    <a:pt x="7760" y="377170"/>
                  </a:lnTo>
                  <a:lnTo>
                    <a:pt x="14744" y="370770"/>
                  </a:lnTo>
                  <a:lnTo>
                    <a:pt x="22908" y="367673"/>
                  </a:lnTo>
                  <a:lnTo>
                    <a:pt x="41338" y="367351"/>
                  </a:lnTo>
                  <a:lnTo>
                    <a:pt x="81767" y="377847"/>
                  </a:lnTo>
                  <a:lnTo>
                    <a:pt x="139638" y="407871"/>
                  </a:lnTo>
                  <a:lnTo>
                    <a:pt x="185672" y="425755"/>
                  </a:lnTo>
                  <a:lnTo>
                    <a:pt x="228751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87604" y="1850909"/>
              <a:ext cx="50184" cy="168457"/>
            </a:xfrm>
            <a:custGeom>
              <a:avLst/>
              <a:gdLst/>
              <a:ahLst/>
              <a:cxnLst/>
              <a:rect l="0" t="0" r="0" b="0"/>
              <a:pathLst>
                <a:path w="50184" h="168457">
                  <a:moveTo>
                    <a:pt x="10529" y="0"/>
                  </a:moveTo>
                  <a:lnTo>
                    <a:pt x="35722" y="53875"/>
                  </a:lnTo>
                  <a:lnTo>
                    <a:pt x="47109" y="85763"/>
                  </a:lnTo>
                  <a:lnTo>
                    <a:pt x="50183" y="111037"/>
                  </a:lnTo>
                  <a:lnTo>
                    <a:pt x="45310" y="131628"/>
                  </a:lnTo>
                  <a:lnTo>
                    <a:pt x="40735" y="140395"/>
                  </a:lnTo>
                  <a:lnTo>
                    <a:pt x="26293" y="15325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73533" y="1500391"/>
              <a:ext cx="237733" cy="367392"/>
            </a:xfrm>
            <a:custGeom>
              <a:avLst/>
              <a:gdLst/>
              <a:ahLst/>
              <a:cxnLst/>
              <a:rect l="0" t="0" r="0" b="0"/>
              <a:pathLst>
                <a:path w="237733" h="367392">
                  <a:moveTo>
                    <a:pt x="124641" y="3078"/>
                  </a:moveTo>
                  <a:lnTo>
                    <a:pt x="102284" y="3078"/>
                  </a:lnTo>
                  <a:lnTo>
                    <a:pt x="85069" y="9317"/>
                  </a:lnTo>
                  <a:lnTo>
                    <a:pt x="69619" y="21059"/>
                  </a:lnTo>
                  <a:lnTo>
                    <a:pt x="33542" y="67230"/>
                  </a:lnTo>
                  <a:lnTo>
                    <a:pt x="17971" y="103714"/>
                  </a:lnTo>
                  <a:lnTo>
                    <a:pt x="9463" y="156794"/>
                  </a:lnTo>
                  <a:lnTo>
                    <a:pt x="0" y="218682"/>
                  </a:lnTo>
                  <a:lnTo>
                    <a:pt x="9981" y="259723"/>
                  </a:lnTo>
                  <a:lnTo>
                    <a:pt x="34315" y="313173"/>
                  </a:lnTo>
                  <a:lnTo>
                    <a:pt x="68611" y="356317"/>
                  </a:lnTo>
                  <a:lnTo>
                    <a:pt x="88820" y="364794"/>
                  </a:lnTo>
                  <a:lnTo>
                    <a:pt x="113400" y="367391"/>
                  </a:lnTo>
                  <a:lnTo>
                    <a:pt x="152376" y="361107"/>
                  </a:lnTo>
                  <a:lnTo>
                    <a:pt x="175572" y="350935"/>
                  </a:lnTo>
                  <a:lnTo>
                    <a:pt x="202772" y="326465"/>
                  </a:lnTo>
                  <a:lnTo>
                    <a:pt x="220061" y="291399"/>
                  </a:lnTo>
                  <a:lnTo>
                    <a:pt x="235213" y="236458"/>
                  </a:lnTo>
                  <a:lnTo>
                    <a:pt x="237732" y="187521"/>
                  </a:lnTo>
                  <a:lnTo>
                    <a:pt x="228695" y="124822"/>
                  </a:lnTo>
                  <a:lnTo>
                    <a:pt x="215645" y="77949"/>
                  </a:lnTo>
                  <a:lnTo>
                    <a:pt x="194109" y="45539"/>
                  </a:lnTo>
                  <a:lnTo>
                    <a:pt x="165501" y="19298"/>
                  </a:lnTo>
                  <a:lnTo>
                    <a:pt x="134798" y="2295"/>
                  </a:lnTo>
                  <a:lnTo>
                    <a:pt x="113948" y="0"/>
                  </a:lnTo>
                  <a:lnTo>
                    <a:pt x="82527" y="3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19991" y="1561051"/>
              <a:ext cx="276335" cy="349623"/>
            </a:xfrm>
            <a:custGeom>
              <a:avLst/>
              <a:gdLst/>
              <a:ahLst/>
              <a:cxnLst/>
              <a:rect l="0" t="0" r="0" b="0"/>
              <a:pathLst>
                <a:path w="276335" h="349623">
                  <a:moveTo>
                    <a:pt x="141395" y="5589"/>
                  </a:moveTo>
                  <a:lnTo>
                    <a:pt x="124627" y="0"/>
                  </a:lnTo>
                  <a:lnTo>
                    <a:pt x="107037" y="375"/>
                  </a:lnTo>
                  <a:lnTo>
                    <a:pt x="87520" y="5611"/>
                  </a:lnTo>
                  <a:lnTo>
                    <a:pt x="67148" y="15737"/>
                  </a:lnTo>
                  <a:lnTo>
                    <a:pt x="41537" y="40181"/>
                  </a:lnTo>
                  <a:lnTo>
                    <a:pt x="24720" y="69651"/>
                  </a:lnTo>
                  <a:lnTo>
                    <a:pt x="8557" y="120625"/>
                  </a:lnTo>
                  <a:lnTo>
                    <a:pt x="0" y="167705"/>
                  </a:lnTo>
                  <a:lnTo>
                    <a:pt x="3284" y="229248"/>
                  </a:lnTo>
                  <a:lnTo>
                    <a:pt x="6313" y="260581"/>
                  </a:lnTo>
                  <a:lnTo>
                    <a:pt x="15458" y="286205"/>
                  </a:lnTo>
                  <a:lnTo>
                    <a:pt x="39350" y="320361"/>
                  </a:lnTo>
                  <a:lnTo>
                    <a:pt x="68656" y="341530"/>
                  </a:lnTo>
                  <a:lnTo>
                    <a:pt x="110744" y="349622"/>
                  </a:lnTo>
                  <a:lnTo>
                    <a:pt x="149082" y="346431"/>
                  </a:lnTo>
                  <a:lnTo>
                    <a:pt x="182667" y="332487"/>
                  </a:lnTo>
                  <a:lnTo>
                    <a:pt x="214845" y="307948"/>
                  </a:lnTo>
                  <a:lnTo>
                    <a:pt x="256251" y="246429"/>
                  </a:lnTo>
                  <a:lnTo>
                    <a:pt x="268482" y="219084"/>
                  </a:lnTo>
                  <a:lnTo>
                    <a:pt x="276334" y="160281"/>
                  </a:lnTo>
                  <a:lnTo>
                    <a:pt x="272295" y="98277"/>
                  </a:lnTo>
                  <a:lnTo>
                    <a:pt x="257909" y="60738"/>
                  </a:lnTo>
                  <a:lnTo>
                    <a:pt x="233240" y="32978"/>
                  </a:lnTo>
                  <a:lnTo>
                    <a:pt x="198114" y="15524"/>
                  </a:lnTo>
                  <a:lnTo>
                    <a:pt x="158071" y="8533"/>
                  </a:lnTo>
                  <a:lnTo>
                    <a:pt x="122160" y="12050"/>
                  </a:lnTo>
                  <a:lnTo>
                    <a:pt x="78224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10714" y="1566640"/>
              <a:ext cx="278121" cy="323007"/>
            </a:xfrm>
            <a:custGeom>
              <a:avLst/>
              <a:gdLst/>
              <a:ahLst/>
              <a:cxnLst/>
              <a:rect l="0" t="0" r="0" b="0"/>
              <a:pathLst>
                <a:path w="278121" h="323007">
                  <a:moveTo>
                    <a:pt x="145470" y="0"/>
                  </a:moveTo>
                  <a:lnTo>
                    <a:pt x="123113" y="0"/>
                  </a:lnTo>
                  <a:lnTo>
                    <a:pt x="92442" y="11178"/>
                  </a:lnTo>
                  <a:lnTo>
                    <a:pt x="51807" y="37086"/>
                  </a:lnTo>
                  <a:lnTo>
                    <a:pt x="20037" y="77906"/>
                  </a:lnTo>
                  <a:lnTo>
                    <a:pt x="7834" y="103645"/>
                  </a:lnTo>
                  <a:lnTo>
                    <a:pt x="0" y="161416"/>
                  </a:lnTo>
                  <a:lnTo>
                    <a:pt x="1268" y="193403"/>
                  </a:lnTo>
                  <a:lnTo>
                    <a:pt x="21146" y="248946"/>
                  </a:lnTo>
                  <a:lnTo>
                    <a:pt x="47603" y="294059"/>
                  </a:lnTo>
                  <a:lnTo>
                    <a:pt x="67658" y="309288"/>
                  </a:lnTo>
                  <a:lnTo>
                    <a:pt x="93340" y="318785"/>
                  </a:lnTo>
                  <a:lnTo>
                    <a:pt x="124251" y="323006"/>
                  </a:lnTo>
                  <a:lnTo>
                    <a:pt x="151247" y="318643"/>
                  </a:lnTo>
                  <a:lnTo>
                    <a:pt x="197175" y="296779"/>
                  </a:lnTo>
                  <a:lnTo>
                    <a:pt x="231636" y="261524"/>
                  </a:lnTo>
                  <a:lnTo>
                    <a:pt x="268096" y="204758"/>
                  </a:lnTo>
                  <a:lnTo>
                    <a:pt x="278120" y="164264"/>
                  </a:lnTo>
                  <a:lnTo>
                    <a:pt x="275502" y="122630"/>
                  </a:lnTo>
                  <a:lnTo>
                    <a:pt x="255730" y="67810"/>
                  </a:lnTo>
                  <a:lnTo>
                    <a:pt x="242828" y="44176"/>
                  </a:lnTo>
                  <a:lnTo>
                    <a:pt x="223056" y="28212"/>
                  </a:lnTo>
                  <a:lnTo>
                    <a:pt x="211232" y="22318"/>
                  </a:lnTo>
                  <a:lnTo>
                    <a:pt x="188736" y="18888"/>
                  </a:lnTo>
                  <a:lnTo>
                    <a:pt x="169379" y="21263"/>
                  </a:lnTo>
                  <a:lnTo>
                    <a:pt x="14547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66754" y="1861438"/>
              <a:ext cx="45642" cy="157928"/>
            </a:xfrm>
            <a:custGeom>
              <a:avLst/>
              <a:gdLst/>
              <a:ahLst/>
              <a:cxnLst/>
              <a:rect l="0" t="0" r="0" b="0"/>
              <a:pathLst>
                <a:path w="45642" h="157928">
                  <a:moveTo>
                    <a:pt x="0" y="0"/>
                  </a:moveTo>
                  <a:lnTo>
                    <a:pt x="34748" y="53875"/>
                  </a:lnTo>
                  <a:lnTo>
                    <a:pt x="43909" y="74247"/>
                  </a:lnTo>
                  <a:lnTo>
                    <a:pt x="45641" y="98119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82568" y="1492940"/>
              <a:ext cx="250372" cy="386706"/>
            </a:xfrm>
            <a:custGeom>
              <a:avLst/>
              <a:gdLst/>
              <a:ahLst/>
              <a:cxnLst/>
              <a:rect l="0" t="0" r="0" b="0"/>
              <a:pathLst>
                <a:path w="250372" h="386706">
                  <a:moveTo>
                    <a:pt x="84228" y="0"/>
                  </a:moveTo>
                  <a:lnTo>
                    <a:pt x="44686" y="55660"/>
                  </a:lnTo>
                  <a:lnTo>
                    <a:pt x="22995" y="95353"/>
                  </a:lnTo>
                  <a:lnTo>
                    <a:pt x="20009" y="97494"/>
                  </a:lnTo>
                  <a:lnTo>
                    <a:pt x="19188" y="94242"/>
                  </a:lnTo>
                  <a:lnTo>
                    <a:pt x="19811" y="87394"/>
                  </a:lnTo>
                  <a:lnTo>
                    <a:pt x="26742" y="73547"/>
                  </a:lnTo>
                  <a:lnTo>
                    <a:pt x="50256" y="45594"/>
                  </a:lnTo>
                  <a:lnTo>
                    <a:pt x="81701" y="30147"/>
                  </a:lnTo>
                  <a:lnTo>
                    <a:pt x="107281" y="28217"/>
                  </a:lnTo>
                  <a:lnTo>
                    <a:pt x="133078" y="32428"/>
                  </a:lnTo>
                  <a:lnTo>
                    <a:pt x="156242" y="42099"/>
                  </a:lnTo>
                  <a:lnTo>
                    <a:pt x="171996" y="57315"/>
                  </a:lnTo>
                  <a:lnTo>
                    <a:pt x="177835" y="66286"/>
                  </a:lnTo>
                  <a:lnTo>
                    <a:pt x="186052" y="101269"/>
                  </a:lnTo>
                  <a:lnTo>
                    <a:pt x="182898" y="135681"/>
                  </a:lnTo>
                  <a:lnTo>
                    <a:pt x="174485" y="154279"/>
                  </a:lnTo>
                  <a:lnTo>
                    <a:pt x="168966" y="162514"/>
                  </a:lnTo>
                  <a:lnTo>
                    <a:pt x="153474" y="174784"/>
                  </a:lnTo>
                  <a:lnTo>
                    <a:pt x="114934" y="192193"/>
                  </a:lnTo>
                  <a:lnTo>
                    <a:pt x="110547" y="191300"/>
                  </a:lnTo>
                  <a:lnTo>
                    <a:pt x="109964" y="187195"/>
                  </a:lnTo>
                  <a:lnTo>
                    <a:pt x="111913" y="180949"/>
                  </a:lnTo>
                  <a:lnTo>
                    <a:pt x="116723" y="177954"/>
                  </a:lnTo>
                  <a:lnTo>
                    <a:pt x="131425" y="177747"/>
                  </a:lnTo>
                  <a:lnTo>
                    <a:pt x="189959" y="193530"/>
                  </a:lnTo>
                  <a:lnTo>
                    <a:pt x="215641" y="209291"/>
                  </a:lnTo>
                  <a:lnTo>
                    <a:pt x="227642" y="225209"/>
                  </a:lnTo>
                  <a:lnTo>
                    <a:pt x="244877" y="264025"/>
                  </a:lnTo>
                  <a:lnTo>
                    <a:pt x="250371" y="306217"/>
                  </a:lnTo>
                  <a:lnTo>
                    <a:pt x="246409" y="344585"/>
                  </a:lnTo>
                  <a:lnTo>
                    <a:pt x="241482" y="353726"/>
                  </a:lnTo>
                  <a:lnTo>
                    <a:pt x="226648" y="367002"/>
                  </a:lnTo>
                  <a:lnTo>
                    <a:pt x="192977" y="381053"/>
                  </a:lnTo>
                  <a:lnTo>
                    <a:pt x="132442" y="386705"/>
                  </a:lnTo>
                  <a:lnTo>
                    <a:pt x="77331" y="377770"/>
                  </a:lnTo>
                  <a:lnTo>
                    <a:pt x="43189" y="3650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43285" y="1574150"/>
              <a:ext cx="274947" cy="304847"/>
            </a:xfrm>
            <a:custGeom>
              <a:avLst/>
              <a:gdLst/>
              <a:ahLst/>
              <a:cxnLst/>
              <a:rect l="0" t="0" r="0" b="0"/>
              <a:pathLst>
                <a:path w="274947" h="304847">
                  <a:moveTo>
                    <a:pt x="149894" y="13547"/>
                  </a:moveTo>
                  <a:lnTo>
                    <a:pt x="127537" y="2368"/>
                  </a:lnTo>
                  <a:lnTo>
                    <a:pt x="107202" y="0"/>
                  </a:lnTo>
                  <a:lnTo>
                    <a:pt x="96866" y="1006"/>
                  </a:lnTo>
                  <a:lnTo>
                    <a:pt x="76024" y="11483"/>
                  </a:lnTo>
                  <a:lnTo>
                    <a:pt x="34047" y="46804"/>
                  </a:lnTo>
                  <a:lnTo>
                    <a:pt x="13663" y="82802"/>
                  </a:lnTo>
                  <a:lnTo>
                    <a:pt x="215" y="123104"/>
                  </a:lnTo>
                  <a:lnTo>
                    <a:pt x="0" y="164682"/>
                  </a:lnTo>
                  <a:lnTo>
                    <a:pt x="11578" y="219482"/>
                  </a:lnTo>
                  <a:lnTo>
                    <a:pt x="35182" y="262196"/>
                  </a:lnTo>
                  <a:lnTo>
                    <a:pt x="49778" y="277306"/>
                  </a:lnTo>
                  <a:lnTo>
                    <a:pt x="78896" y="292389"/>
                  </a:lnTo>
                  <a:lnTo>
                    <a:pt x="130064" y="304846"/>
                  </a:lnTo>
                  <a:lnTo>
                    <a:pt x="156288" y="304450"/>
                  </a:lnTo>
                  <a:lnTo>
                    <a:pt x="201721" y="285132"/>
                  </a:lnTo>
                  <a:lnTo>
                    <a:pt x="238900" y="258786"/>
                  </a:lnTo>
                  <a:lnTo>
                    <a:pt x="261534" y="226850"/>
                  </a:lnTo>
                  <a:lnTo>
                    <a:pt x="271880" y="187752"/>
                  </a:lnTo>
                  <a:lnTo>
                    <a:pt x="274946" y="146532"/>
                  </a:lnTo>
                  <a:lnTo>
                    <a:pt x="264676" y="104682"/>
                  </a:lnTo>
                  <a:lnTo>
                    <a:pt x="246815" y="68236"/>
                  </a:lnTo>
                  <a:lnTo>
                    <a:pt x="227285" y="49162"/>
                  </a:lnTo>
                  <a:lnTo>
                    <a:pt x="182209" y="23442"/>
                  </a:lnTo>
                  <a:lnTo>
                    <a:pt x="129958" y="14850"/>
                  </a:lnTo>
                  <a:lnTo>
                    <a:pt x="118309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13332" y="1605735"/>
              <a:ext cx="314174" cy="315314"/>
            </a:xfrm>
            <a:custGeom>
              <a:avLst/>
              <a:gdLst/>
              <a:ahLst/>
              <a:cxnLst/>
              <a:rect l="0" t="0" r="0" b="0"/>
              <a:pathLst>
                <a:path w="314174" h="315314">
                  <a:moveTo>
                    <a:pt x="143060" y="13547"/>
                  </a:moveTo>
                  <a:lnTo>
                    <a:pt x="126292" y="2369"/>
                  </a:lnTo>
                  <a:lnTo>
                    <a:pt x="108701" y="0"/>
                  </a:lnTo>
                  <a:lnTo>
                    <a:pt x="89184" y="4017"/>
                  </a:lnTo>
                  <a:lnTo>
                    <a:pt x="68812" y="13601"/>
                  </a:lnTo>
                  <a:lnTo>
                    <a:pt x="43201" y="37740"/>
                  </a:lnTo>
                  <a:lnTo>
                    <a:pt x="14757" y="85743"/>
                  </a:lnTo>
                  <a:lnTo>
                    <a:pt x="1839" y="127615"/>
                  </a:lnTo>
                  <a:lnTo>
                    <a:pt x="0" y="190454"/>
                  </a:lnTo>
                  <a:lnTo>
                    <a:pt x="10594" y="234030"/>
                  </a:lnTo>
                  <a:lnTo>
                    <a:pt x="28551" y="270338"/>
                  </a:lnTo>
                  <a:lnTo>
                    <a:pt x="43034" y="286774"/>
                  </a:lnTo>
                  <a:lnTo>
                    <a:pt x="72088" y="302604"/>
                  </a:lnTo>
                  <a:lnTo>
                    <a:pt x="123235" y="315313"/>
                  </a:lnTo>
                  <a:lnTo>
                    <a:pt x="164481" y="314699"/>
                  </a:lnTo>
                  <a:lnTo>
                    <a:pt x="206338" y="303989"/>
                  </a:lnTo>
                  <a:lnTo>
                    <a:pt x="266859" y="272677"/>
                  </a:lnTo>
                  <a:lnTo>
                    <a:pt x="284259" y="258957"/>
                  </a:lnTo>
                  <a:lnTo>
                    <a:pt x="296672" y="238822"/>
                  </a:lnTo>
                  <a:lnTo>
                    <a:pt x="314173" y="187768"/>
                  </a:lnTo>
                  <a:lnTo>
                    <a:pt x="314122" y="146537"/>
                  </a:lnTo>
                  <a:lnTo>
                    <a:pt x="301110" y="110273"/>
                  </a:lnTo>
                  <a:lnTo>
                    <a:pt x="276846" y="77302"/>
                  </a:lnTo>
                  <a:lnTo>
                    <a:pt x="215428" y="35606"/>
                  </a:lnTo>
                  <a:lnTo>
                    <a:pt x="185752" y="23351"/>
                  </a:lnTo>
                  <a:lnTo>
                    <a:pt x="128227" y="15484"/>
                  </a:lnTo>
                  <a:lnTo>
                    <a:pt x="111474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562231" y="3310817"/>
            <a:ext cx="2410210" cy="621182"/>
            <a:chOff x="1562231" y="3310817"/>
            <a:chExt cx="2410210" cy="621182"/>
          </a:xfrm>
        </p:grpSpPr>
        <p:sp>
          <p:nvSpPr>
            <p:cNvPr id="39" name="Freeform 38"/>
            <p:cNvSpPr/>
            <p:nvPr/>
          </p:nvSpPr>
          <p:spPr>
            <a:xfrm>
              <a:off x="1562231" y="3321346"/>
              <a:ext cx="9554" cy="452726"/>
            </a:xfrm>
            <a:custGeom>
              <a:avLst/>
              <a:gdLst/>
              <a:ahLst/>
              <a:cxnLst/>
              <a:rect l="0" t="0" r="0" b="0"/>
              <a:pathLst>
                <a:path w="9554" h="452726">
                  <a:moveTo>
                    <a:pt x="0" y="0"/>
                  </a:moveTo>
                  <a:lnTo>
                    <a:pt x="0" y="58616"/>
                  </a:lnTo>
                  <a:lnTo>
                    <a:pt x="7236" y="115130"/>
                  </a:lnTo>
                  <a:lnTo>
                    <a:pt x="9553" y="170203"/>
                  </a:lnTo>
                  <a:lnTo>
                    <a:pt x="9070" y="225255"/>
                  </a:lnTo>
                  <a:lnTo>
                    <a:pt x="3207" y="284331"/>
                  </a:lnTo>
                  <a:lnTo>
                    <a:pt x="950" y="338230"/>
                  </a:lnTo>
                  <a:lnTo>
                    <a:pt x="188" y="39895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99102" y="3753014"/>
              <a:ext cx="48944" cy="178985"/>
            </a:xfrm>
            <a:custGeom>
              <a:avLst/>
              <a:gdLst/>
              <a:ahLst/>
              <a:cxnLst/>
              <a:rect l="0" t="0" r="0" b="0"/>
              <a:pathLst>
                <a:path w="48944" h="178985">
                  <a:moveTo>
                    <a:pt x="10528" y="0"/>
                  </a:moveTo>
                  <a:lnTo>
                    <a:pt x="39837" y="34898"/>
                  </a:lnTo>
                  <a:lnTo>
                    <a:pt x="46951" y="57234"/>
                  </a:lnTo>
                  <a:lnTo>
                    <a:pt x="48943" y="81589"/>
                  </a:lnTo>
                  <a:lnTo>
                    <a:pt x="45929" y="104112"/>
                  </a:lnTo>
                  <a:lnTo>
                    <a:pt x="37570" y="12270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88656" y="3342402"/>
              <a:ext cx="1" cy="452727"/>
            </a:xfrm>
            <a:custGeom>
              <a:avLst/>
              <a:gdLst/>
              <a:ahLst/>
              <a:cxnLst/>
              <a:rect l="0" t="0" r="0" b="0"/>
              <a:pathLst>
                <a:path w="1" h="452727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5311"/>
                  </a:lnTo>
                  <a:lnTo>
                    <a:pt x="0" y="267737"/>
                  </a:lnTo>
                  <a:lnTo>
                    <a:pt x="0" y="324605"/>
                  </a:lnTo>
                  <a:lnTo>
                    <a:pt x="0" y="375380"/>
                  </a:lnTo>
                  <a:lnTo>
                    <a:pt x="0" y="41694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07790" y="3405573"/>
              <a:ext cx="212453" cy="224448"/>
            </a:xfrm>
            <a:custGeom>
              <a:avLst/>
              <a:gdLst/>
              <a:ahLst/>
              <a:cxnLst/>
              <a:rect l="0" t="0" r="0" b="0"/>
              <a:pathLst>
                <a:path w="212453" h="224448">
                  <a:moveTo>
                    <a:pt x="212452" y="147400"/>
                  </a:moveTo>
                  <a:lnTo>
                    <a:pt x="169760" y="161972"/>
                  </a:lnTo>
                  <a:lnTo>
                    <a:pt x="110383" y="192386"/>
                  </a:lnTo>
                  <a:lnTo>
                    <a:pt x="54948" y="213534"/>
                  </a:lnTo>
                  <a:lnTo>
                    <a:pt x="23064" y="224447"/>
                  </a:lnTo>
                  <a:lnTo>
                    <a:pt x="14833" y="223331"/>
                  </a:lnTo>
                  <a:lnTo>
                    <a:pt x="8176" y="219077"/>
                  </a:lnTo>
                  <a:lnTo>
                    <a:pt x="2569" y="212732"/>
                  </a:lnTo>
                  <a:lnTo>
                    <a:pt x="0" y="204993"/>
                  </a:lnTo>
                  <a:lnTo>
                    <a:pt x="1974" y="174992"/>
                  </a:lnTo>
                  <a:lnTo>
                    <a:pt x="13122" y="119878"/>
                  </a:lnTo>
                  <a:lnTo>
                    <a:pt x="26589" y="68914"/>
                  </a:lnTo>
                  <a:lnTo>
                    <a:pt x="32561" y="12311"/>
                  </a:lnTo>
                  <a:lnTo>
                    <a:pt x="334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93982" y="3310817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16932" y="58617"/>
                  </a:lnTo>
                  <a:lnTo>
                    <a:pt x="11794" y="115131"/>
                  </a:lnTo>
                  <a:lnTo>
                    <a:pt x="10904" y="171373"/>
                  </a:lnTo>
                  <a:lnTo>
                    <a:pt x="10640" y="231322"/>
                  </a:lnTo>
                  <a:lnTo>
                    <a:pt x="9392" y="285479"/>
                  </a:lnTo>
                  <a:lnTo>
                    <a:pt x="2202" y="34629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02586" y="3352931"/>
              <a:ext cx="201926" cy="245505"/>
            </a:xfrm>
            <a:custGeom>
              <a:avLst/>
              <a:gdLst/>
              <a:ahLst/>
              <a:cxnLst/>
              <a:rect l="0" t="0" r="0" b="0"/>
              <a:pathLst>
                <a:path w="201926" h="245505">
                  <a:moveTo>
                    <a:pt x="201925" y="168456"/>
                  </a:moveTo>
                  <a:lnTo>
                    <a:pt x="146880" y="194820"/>
                  </a:lnTo>
                  <a:lnTo>
                    <a:pt x="87413" y="222765"/>
                  </a:lnTo>
                  <a:lnTo>
                    <a:pt x="33640" y="241913"/>
                  </a:lnTo>
                  <a:lnTo>
                    <a:pt x="23055" y="245504"/>
                  </a:lnTo>
                  <a:lnTo>
                    <a:pt x="14828" y="244388"/>
                  </a:lnTo>
                  <a:lnTo>
                    <a:pt x="8173" y="240134"/>
                  </a:lnTo>
                  <a:lnTo>
                    <a:pt x="2567" y="233789"/>
                  </a:lnTo>
                  <a:lnTo>
                    <a:pt x="0" y="224880"/>
                  </a:lnTo>
                  <a:lnTo>
                    <a:pt x="1975" y="191153"/>
                  </a:lnTo>
                  <a:lnTo>
                    <a:pt x="21985" y="131498"/>
                  </a:lnTo>
                  <a:lnTo>
                    <a:pt x="32370" y="76841"/>
                  </a:lnTo>
                  <a:lnTo>
                    <a:pt x="41354" y="27224"/>
                  </a:lnTo>
                  <a:lnTo>
                    <a:pt x="439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30911" y="3321346"/>
              <a:ext cx="10513" cy="410612"/>
            </a:xfrm>
            <a:custGeom>
              <a:avLst/>
              <a:gdLst/>
              <a:ahLst/>
              <a:cxnLst/>
              <a:rect l="0" t="0" r="0" b="0"/>
              <a:pathLst>
                <a:path w="10513" h="410612">
                  <a:moveTo>
                    <a:pt x="10512" y="0"/>
                  </a:moveTo>
                  <a:lnTo>
                    <a:pt x="2178" y="48930"/>
                  </a:lnTo>
                  <a:lnTo>
                    <a:pt x="634" y="103015"/>
                  </a:lnTo>
                  <a:lnTo>
                    <a:pt x="272" y="147560"/>
                  </a:lnTo>
                  <a:lnTo>
                    <a:pt x="112" y="194654"/>
                  </a:lnTo>
                  <a:lnTo>
                    <a:pt x="40" y="239761"/>
                  </a:lnTo>
                  <a:lnTo>
                    <a:pt x="0" y="298378"/>
                  </a:lnTo>
                  <a:lnTo>
                    <a:pt x="5576" y="354516"/>
                  </a:lnTo>
                  <a:lnTo>
                    <a:pt x="1051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33867" y="3395045"/>
              <a:ext cx="207557" cy="166254"/>
            </a:xfrm>
            <a:custGeom>
              <a:avLst/>
              <a:gdLst/>
              <a:ahLst/>
              <a:cxnLst/>
              <a:rect l="0" t="0" r="0" b="0"/>
              <a:pathLst>
                <a:path w="207557" h="166254">
                  <a:moveTo>
                    <a:pt x="207556" y="105285"/>
                  </a:moveTo>
                  <a:lnTo>
                    <a:pt x="145463" y="119939"/>
                  </a:lnTo>
                  <a:lnTo>
                    <a:pt x="91884" y="145285"/>
                  </a:lnTo>
                  <a:lnTo>
                    <a:pt x="37949" y="163499"/>
                  </a:lnTo>
                  <a:lnTo>
                    <a:pt x="12462" y="166253"/>
                  </a:lnTo>
                  <a:lnTo>
                    <a:pt x="4964" y="163478"/>
                  </a:lnTo>
                  <a:lnTo>
                    <a:pt x="1135" y="158118"/>
                  </a:lnTo>
                  <a:lnTo>
                    <a:pt x="0" y="142804"/>
                  </a:lnTo>
                  <a:lnTo>
                    <a:pt x="7107" y="114452"/>
                  </a:lnTo>
                  <a:lnTo>
                    <a:pt x="34784" y="52523"/>
                  </a:lnTo>
                  <a:lnTo>
                    <a:pt x="496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99350" y="3710900"/>
              <a:ext cx="46745" cy="200042"/>
            </a:xfrm>
            <a:custGeom>
              <a:avLst/>
              <a:gdLst/>
              <a:ahLst/>
              <a:cxnLst/>
              <a:rect l="0" t="0" r="0" b="0"/>
              <a:pathLst>
                <a:path w="46745" h="200042">
                  <a:moveTo>
                    <a:pt x="0" y="0"/>
                  </a:moveTo>
                  <a:lnTo>
                    <a:pt x="15642" y="17981"/>
                  </a:lnTo>
                  <a:lnTo>
                    <a:pt x="38438" y="74354"/>
                  </a:lnTo>
                  <a:lnTo>
                    <a:pt x="46744" y="105479"/>
                  </a:lnTo>
                  <a:lnTo>
                    <a:pt x="40256" y="147437"/>
                  </a:lnTo>
                  <a:lnTo>
                    <a:pt x="37366" y="157953"/>
                  </a:lnTo>
                  <a:lnTo>
                    <a:pt x="31930" y="166133"/>
                  </a:lnTo>
                  <a:lnTo>
                    <a:pt x="7347" y="18766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25734" y="3363460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20132" y="57264"/>
                  </a:lnTo>
                  <a:lnTo>
                    <a:pt x="13374" y="109773"/>
                  </a:lnTo>
                  <a:lnTo>
                    <a:pt x="8252" y="163547"/>
                  </a:lnTo>
                  <a:lnTo>
                    <a:pt x="2445" y="218474"/>
                  </a:lnTo>
                  <a:lnTo>
                    <a:pt x="724" y="280372"/>
                  </a:lnTo>
                  <a:lnTo>
                    <a:pt x="215" y="332637"/>
                  </a:lnTo>
                  <a:lnTo>
                    <a:pt x="64" y="37464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07252" y="3384517"/>
              <a:ext cx="218483" cy="197232"/>
            </a:xfrm>
            <a:custGeom>
              <a:avLst/>
              <a:gdLst/>
              <a:ahLst/>
              <a:cxnLst/>
              <a:rect l="0" t="0" r="0" b="0"/>
              <a:pathLst>
                <a:path w="218483" h="197232">
                  <a:moveTo>
                    <a:pt x="218482" y="157927"/>
                  </a:moveTo>
                  <a:lnTo>
                    <a:pt x="156389" y="163516"/>
                  </a:lnTo>
                  <a:lnTo>
                    <a:pt x="102810" y="187591"/>
                  </a:lnTo>
                  <a:lnTo>
                    <a:pt x="79335" y="194507"/>
                  </a:lnTo>
                  <a:lnTo>
                    <a:pt x="35573" y="197231"/>
                  </a:lnTo>
                  <a:lnTo>
                    <a:pt x="10847" y="193723"/>
                  </a:lnTo>
                  <a:lnTo>
                    <a:pt x="4020" y="188810"/>
                  </a:lnTo>
                  <a:lnTo>
                    <a:pt x="638" y="182025"/>
                  </a:lnTo>
                  <a:lnTo>
                    <a:pt x="0" y="163958"/>
                  </a:lnTo>
                  <a:lnTo>
                    <a:pt x="12241" y="114231"/>
                  </a:lnTo>
                  <a:lnTo>
                    <a:pt x="43577" y="53820"/>
                  </a:lnTo>
                  <a:lnTo>
                    <a:pt x="816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55487" y="3416102"/>
              <a:ext cx="266436" cy="352637"/>
            </a:xfrm>
            <a:custGeom>
              <a:avLst/>
              <a:gdLst/>
              <a:ahLst/>
              <a:cxnLst/>
              <a:rect l="0" t="0" r="0" b="0"/>
              <a:pathLst>
                <a:path w="266436" h="352637">
                  <a:moveTo>
                    <a:pt x="143988" y="10529"/>
                  </a:moveTo>
                  <a:lnTo>
                    <a:pt x="127220" y="4939"/>
                  </a:lnTo>
                  <a:lnTo>
                    <a:pt x="119941" y="5633"/>
                  </a:lnTo>
                  <a:lnTo>
                    <a:pt x="78806" y="29742"/>
                  </a:lnTo>
                  <a:lnTo>
                    <a:pt x="54224" y="49627"/>
                  </a:lnTo>
                  <a:lnTo>
                    <a:pt x="32123" y="81515"/>
                  </a:lnTo>
                  <a:lnTo>
                    <a:pt x="12100" y="135381"/>
                  </a:lnTo>
                  <a:lnTo>
                    <a:pt x="0" y="198014"/>
                  </a:lnTo>
                  <a:lnTo>
                    <a:pt x="719" y="238435"/>
                  </a:lnTo>
                  <a:lnTo>
                    <a:pt x="15850" y="300374"/>
                  </a:lnTo>
                  <a:lnTo>
                    <a:pt x="26986" y="319113"/>
                  </a:lnTo>
                  <a:lnTo>
                    <a:pt x="51999" y="342817"/>
                  </a:lnTo>
                  <a:lnTo>
                    <a:pt x="77757" y="351235"/>
                  </a:lnTo>
                  <a:lnTo>
                    <a:pt x="106363" y="352636"/>
                  </a:lnTo>
                  <a:lnTo>
                    <a:pt x="142198" y="340271"/>
                  </a:lnTo>
                  <a:lnTo>
                    <a:pt x="185748" y="312013"/>
                  </a:lnTo>
                  <a:lnTo>
                    <a:pt x="204662" y="293090"/>
                  </a:lnTo>
                  <a:lnTo>
                    <a:pt x="236061" y="236342"/>
                  </a:lnTo>
                  <a:lnTo>
                    <a:pt x="261134" y="182039"/>
                  </a:lnTo>
                  <a:lnTo>
                    <a:pt x="266435" y="141415"/>
                  </a:lnTo>
                  <a:lnTo>
                    <a:pt x="255317" y="79237"/>
                  </a:lnTo>
                  <a:lnTo>
                    <a:pt x="242600" y="58223"/>
                  </a:lnTo>
                  <a:lnTo>
                    <a:pt x="1861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74207" y="3426631"/>
              <a:ext cx="298234" cy="360452"/>
            </a:xfrm>
            <a:custGeom>
              <a:avLst/>
              <a:gdLst/>
              <a:ahLst/>
              <a:cxnLst/>
              <a:rect l="0" t="0" r="0" b="0"/>
              <a:pathLst>
                <a:path w="298234" h="360452">
                  <a:moveTo>
                    <a:pt x="130594" y="31585"/>
                  </a:moveTo>
                  <a:lnTo>
                    <a:pt x="92077" y="33925"/>
                  </a:lnTo>
                  <a:lnTo>
                    <a:pt x="74091" y="42764"/>
                  </a:lnTo>
                  <a:lnTo>
                    <a:pt x="29096" y="104803"/>
                  </a:lnTo>
                  <a:lnTo>
                    <a:pt x="9203" y="155709"/>
                  </a:lnTo>
                  <a:lnTo>
                    <a:pt x="0" y="195744"/>
                  </a:lnTo>
                  <a:lnTo>
                    <a:pt x="9050" y="257707"/>
                  </a:lnTo>
                  <a:lnTo>
                    <a:pt x="36932" y="315130"/>
                  </a:lnTo>
                  <a:lnTo>
                    <a:pt x="51532" y="334250"/>
                  </a:lnTo>
                  <a:lnTo>
                    <a:pt x="69719" y="346647"/>
                  </a:lnTo>
                  <a:lnTo>
                    <a:pt x="105278" y="360203"/>
                  </a:lnTo>
                  <a:lnTo>
                    <a:pt x="151039" y="360451"/>
                  </a:lnTo>
                  <a:lnTo>
                    <a:pt x="202093" y="348884"/>
                  </a:lnTo>
                  <a:lnTo>
                    <a:pt x="234057" y="330580"/>
                  </a:lnTo>
                  <a:lnTo>
                    <a:pt x="258866" y="302280"/>
                  </a:lnTo>
                  <a:lnTo>
                    <a:pt x="285090" y="251389"/>
                  </a:lnTo>
                  <a:lnTo>
                    <a:pt x="294914" y="210186"/>
                  </a:lnTo>
                  <a:lnTo>
                    <a:pt x="298233" y="154342"/>
                  </a:lnTo>
                  <a:lnTo>
                    <a:pt x="292448" y="129427"/>
                  </a:lnTo>
                  <a:lnTo>
                    <a:pt x="269670" y="84837"/>
                  </a:lnTo>
                  <a:lnTo>
                    <a:pt x="238352" y="52823"/>
                  </a:lnTo>
                  <a:lnTo>
                    <a:pt x="178349" y="14596"/>
                  </a:lnTo>
                  <a:lnTo>
                    <a:pt x="1516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551703" y="4020681"/>
            <a:ext cx="2363380" cy="816769"/>
            <a:chOff x="1551703" y="4020681"/>
            <a:chExt cx="2363380" cy="816769"/>
          </a:xfrm>
        </p:grpSpPr>
        <p:sp>
          <p:nvSpPr>
            <p:cNvPr id="53" name="Freeform 52"/>
            <p:cNvSpPr/>
            <p:nvPr/>
          </p:nvSpPr>
          <p:spPr>
            <a:xfrm>
              <a:off x="1551703" y="432155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1991" y="58616"/>
                  </a:lnTo>
                  <a:lnTo>
                    <a:pt x="10962" y="110174"/>
                  </a:lnTo>
                  <a:lnTo>
                    <a:pt x="17849" y="168772"/>
                  </a:lnTo>
                  <a:lnTo>
                    <a:pt x="18936" y="223142"/>
                  </a:lnTo>
                  <a:lnTo>
                    <a:pt x="14709" y="275646"/>
                  </a:lnTo>
                  <a:lnTo>
                    <a:pt x="16337" y="33278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20158" y="4658465"/>
              <a:ext cx="56707" cy="178985"/>
            </a:xfrm>
            <a:custGeom>
              <a:avLst/>
              <a:gdLst/>
              <a:ahLst/>
              <a:cxnLst/>
              <a:rect l="0" t="0" r="0" b="0"/>
              <a:pathLst>
                <a:path w="56707" h="178985">
                  <a:moveTo>
                    <a:pt x="0" y="0"/>
                  </a:moveTo>
                  <a:lnTo>
                    <a:pt x="34747" y="37086"/>
                  </a:lnTo>
                  <a:lnTo>
                    <a:pt x="55644" y="84952"/>
                  </a:lnTo>
                  <a:lnTo>
                    <a:pt x="56706" y="105606"/>
                  </a:lnTo>
                  <a:lnTo>
                    <a:pt x="52109" y="126485"/>
                  </a:lnTo>
                  <a:lnTo>
                    <a:pt x="36367" y="155630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57070" y="4268910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4940" y="154168"/>
                  </a:lnTo>
                  <a:lnTo>
                    <a:pt x="7053" y="205167"/>
                  </a:lnTo>
                  <a:lnTo>
                    <a:pt x="9499" y="259142"/>
                  </a:lnTo>
                  <a:lnTo>
                    <a:pt x="4635" y="312180"/>
                  </a:lnTo>
                  <a:lnTo>
                    <a:pt x="916" y="36941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79841" y="4300496"/>
              <a:ext cx="198287" cy="234539"/>
            </a:xfrm>
            <a:custGeom>
              <a:avLst/>
              <a:gdLst/>
              <a:ahLst/>
              <a:cxnLst/>
              <a:rect l="0" t="0" r="0" b="0"/>
              <a:pathLst>
                <a:path w="198287" h="234539">
                  <a:moveTo>
                    <a:pt x="198286" y="136871"/>
                  </a:moveTo>
                  <a:lnTo>
                    <a:pt x="144411" y="155999"/>
                  </a:lnTo>
                  <a:lnTo>
                    <a:pt x="83535" y="193470"/>
                  </a:lnTo>
                  <a:lnTo>
                    <a:pt x="48671" y="218067"/>
                  </a:lnTo>
                  <a:lnTo>
                    <a:pt x="8335" y="234538"/>
                  </a:lnTo>
                  <a:lnTo>
                    <a:pt x="2632" y="231228"/>
                  </a:lnTo>
                  <a:lnTo>
                    <a:pt x="0" y="223172"/>
                  </a:lnTo>
                  <a:lnTo>
                    <a:pt x="1885" y="187008"/>
                  </a:lnTo>
                  <a:lnTo>
                    <a:pt x="16272" y="126229"/>
                  </a:lnTo>
                  <a:lnTo>
                    <a:pt x="33403" y="64773"/>
                  </a:lnTo>
                  <a:lnTo>
                    <a:pt x="47776" y="16979"/>
                  </a:lnTo>
                  <a:lnTo>
                    <a:pt x="508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93982" y="4247853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3293" y="27557"/>
                  </a:lnTo>
                  <a:lnTo>
                    <a:pt x="651" y="86899"/>
                  </a:lnTo>
                  <a:lnTo>
                    <a:pt x="193" y="140782"/>
                  </a:lnTo>
                  <a:lnTo>
                    <a:pt x="58" y="198081"/>
                  </a:lnTo>
                  <a:lnTo>
                    <a:pt x="17" y="248984"/>
                  </a:lnTo>
                  <a:lnTo>
                    <a:pt x="4" y="3081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33594" y="4289967"/>
              <a:ext cx="170918" cy="222577"/>
            </a:xfrm>
            <a:custGeom>
              <a:avLst/>
              <a:gdLst/>
              <a:ahLst/>
              <a:cxnLst/>
              <a:rect l="0" t="0" r="0" b="0"/>
              <a:pathLst>
                <a:path w="170918" h="222577">
                  <a:moveTo>
                    <a:pt x="170917" y="126342"/>
                  </a:moveTo>
                  <a:lnTo>
                    <a:pt x="152936" y="141984"/>
                  </a:lnTo>
                  <a:lnTo>
                    <a:pt x="94586" y="179798"/>
                  </a:lnTo>
                  <a:lnTo>
                    <a:pt x="33815" y="218051"/>
                  </a:lnTo>
                  <a:lnTo>
                    <a:pt x="23364" y="222576"/>
                  </a:lnTo>
                  <a:lnTo>
                    <a:pt x="15226" y="220914"/>
                  </a:lnTo>
                  <a:lnTo>
                    <a:pt x="8632" y="215127"/>
                  </a:lnTo>
                  <a:lnTo>
                    <a:pt x="3065" y="206589"/>
                  </a:lnTo>
                  <a:lnTo>
                    <a:pt x="0" y="184624"/>
                  </a:lnTo>
                  <a:lnTo>
                    <a:pt x="9372" y="125915"/>
                  </a:lnTo>
                  <a:lnTo>
                    <a:pt x="18102" y="64733"/>
                  </a:lnTo>
                  <a:lnTo>
                    <a:pt x="34257" y="16973"/>
                  </a:lnTo>
                  <a:lnTo>
                    <a:pt x="445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41423" y="4237325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2724" y="37478"/>
                  </a:lnTo>
                  <a:lnTo>
                    <a:pt x="5373" y="100080"/>
                  </a:lnTo>
                  <a:lnTo>
                    <a:pt x="1592" y="153916"/>
                  </a:lnTo>
                  <a:lnTo>
                    <a:pt x="6061" y="206912"/>
                  </a:lnTo>
                  <a:lnTo>
                    <a:pt x="9205" y="259659"/>
                  </a:lnTo>
                  <a:lnTo>
                    <a:pt x="10136" y="312332"/>
                  </a:lnTo>
                  <a:lnTo>
                    <a:pt x="2143" y="37093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63748" y="4311024"/>
              <a:ext cx="198733" cy="192862"/>
            </a:xfrm>
            <a:custGeom>
              <a:avLst/>
              <a:gdLst/>
              <a:ahLst/>
              <a:cxnLst/>
              <a:rect l="0" t="0" r="0" b="0"/>
              <a:pathLst>
                <a:path w="198733" h="192862">
                  <a:moveTo>
                    <a:pt x="198732" y="115814"/>
                  </a:moveTo>
                  <a:lnTo>
                    <a:pt x="140115" y="136057"/>
                  </a:lnTo>
                  <a:lnTo>
                    <a:pt x="83518" y="165692"/>
                  </a:lnTo>
                  <a:lnTo>
                    <a:pt x="30355" y="185640"/>
                  </a:lnTo>
                  <a:lnTo>
                    <a:pt x="9254" y="192861"/>
                  </a:lnTo>
                  <a:lnTo>
                    <a:pt x="3393" y="190575"/>
                  </a:lnTo>
                  <a:lnTo>
                    <a:pt x="656" y="184372"/>
                  </a:lnTo>
                  <a:lnTo>
                    <a:pt x="0" y="175557"/>
                  </a:lnTo>
                  <a:lnTo>
                    <a:pt x="18649" y="117558"/>
                  </a:lnTo>
                  <a:lnTo>
                    <a:pt x="37150" y="63401"/>
                  </a:lnTo>
                  <a:lnTo>
                    <a:pt x="618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99350" y="4626879"/>
              <a:ext cx="29839" cy="157929"/>
            </a:xfrm>
            <a:custGeom>
              <a:avLst/>
              <a:gdLst/>
              <a:ahLst/>
              <a:cxnLst/>
              <a:rect l="0" t="0" r="0" b="0"/>
              <a:pathLst>
                <a:path w="29839" h="157929">
                  <a:moveTo>
                    <a:pt x="10529" y="0"/>
                  </a:moveTo>
                  <a:lnTo>
                    <a:pt x="21707" y="16768"/>
                  </a:lnTo>
                  <a:lnTo>
                    <a:pt x="28659" y="49552"/>
                  </a:lnTo>
                  <a:lnTo>
                    <a:pt x="29838" y="101382"/>
                  </a:lnTo>
                  <a:lnTo>
                    <a:pt x="25740" y="124607"/>
                  </a:lnTo>
                  <a:lnTo>
                    <a:pt x="16899" y="1403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05607" y="4182687"/>
              <a:ext cx="309641" cy="373321"/>
            </a:xfrm>
            <a:custGeom>
              <a:avLst/>
              <a:gdLst/>
              <a:ahLst/>
              <a:cxnLst/>
              <a:rect l="0" t="0" r="0" b="0"/>
              <a:pathLst>
                <a:path w="309641" h="373321">
                  <a:moveTo>
                    <a:pt x="35899" y="44110"/>
                  </a:moveTo>
                  <a:lnTo>
                    <a:pt x="17940" y="105220"/>
                  </a:lnTo>
                  <a:lnTo>
                    <a:pt x="11150" y="127422"/>
                  </a:lnTo>
                  <a:lnTo>
                    <a:pt x="7701" y="131236"/>
                  </a:lnTo>
                  <a:lnTo>
                    <a:pt x="4232" y="130270"/>
                  </a:lnTo>
                  <a:lnTo>
                    <a:pt x="750" y="126116"/>
                  </a:lnTo>
                  <a:lnTo>
                    <a:pt x="0" y="109023"/>
                  </a:lnTo>
                  <a:lnTo>
                    <a:pt x="9050" y="65511"/>
                  </a:lnTo>
                  <a:lnTo>
                    <a:pt x="24304" y="39272"/>
                  </a:lnTo>
                  <a:lnTo>
                    <a:pt x="49231" y="16680"/>
                  </a:lnTo>
                  <a:lnTo>
                    <a:pt x="78843" y="757"/>
                  </a:lnTo>
                  <a:lnTo>
                    <a:pt x="87925" y="0"/>
                  </a:lnTo>
                  <a:lnTo>
                    <a:pt x="104255" y="5398"/>
                  </a:lnTo>
                  <a:lnTo>
                    <a:pt x="116192" y="18716"/>
                  </a:lnTo>
                  <a:lnTo>
                    <a:pt x="133387" y="61450"/>
                  </a:lnTo>
                  <a:lnTo>
                    <a:pt x="138874" y="101240"/>
                  </a:lnTo>
                  <a:lnTo>
                    <a:pt x="134910" y="148254"/>
                  </a:lnTo>
                  <a:lnTo>
                    <a:pt x="131916" y="199230"/>
                  </a:lnTo>
                  <a:lnTo>
                    <a:pt x="122499" y="253215"/>
                  </a:lnTo>
                  <a:lnTo>
                    <a:pt x="106254" y="307726"/>
                  </a:lnTo>
                  <a:lnTo>
                    <a:pt x="87550" y="343316"/>
                  </a:lnTo>
                  <a:lnTo>
                    <a:pt x="72893" y="359584"/>
                  </a:lnTo>
                  <a:lnTo>
                    <a:pt x="54680" y="370714"/>
                  </a:lnTo>
                  <a:lnTo>
                    <a:pt x="34887" y="373320"/>
                  </a:lnTo>
                  <a:lnTo>
                    <a:pt x="24696" y="372378"/>
                  </a:lnTo>
                  <a:lnTo>
                    <a:pt x="17902" y="367070"/>
                  </a:lnTo>
                  <a:lnTo>
                    <a:pt x="10352" y="348695"/>
                  </a:lnTo>
                  <a:lnTo>
                    <a:pt x="10117" y="328050"/>
                  </a:lnTo>
                  <a:lnTo>
                    <a:pt x="19497" y="286200"/>
                  </a:lnTo>
                  <a:lnTo>
                    <a:pt x="32119" y="268299"/>
                  </a:lnTo>
                  <a:lnTo>
                    <a:pt x="40398" y="260249"/>
                  </a:lnTo>
                  <a:lnTo>
                    <a:pt x="62075" y="251306"/>
                  </a:lnTo>
                  <a:lnTo>
                    <a:pt x="87307" y="248501"/>
                  </a:lnTo>
                  <a:lnTo>
                    <a:pt x="141633" y="253112"/>
                  </a:lnTo>
                  <a:lnTo>
                    <a:pt x="203028" y="260539"/>
                  </a:lnTo>
                  <a:lnTo>
                    <a:pt x="236717" y="254596"/>
                  </a:lnTo>
                  <a:lnTo>
                    <a:pt x="283190" y="232219"/>
                  </a:lnTo>
                  <a:lnTo>
                    <a:pt x="309640" y="212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71915" y="4132040"/>
              <a:ext cx="213848" cy="350133"/>
            </a:xfrm>
            <a:custGeom>
              <a:avLst/>
              <a:gdLst/>
              <a:ahLst/>
              <a:cxnLst/>
              <a:rect l="0" t="0" r="0" b="0"/>
              <a:pathLst>
                <a:path w="213848" h="350133">
                  <a:moveTo>
                    <a:pt x="74917" y="0"/>
                  </a:moveTo>
                  <a:lnTo>
                    <a:pt x="25419" y="59593"/>
                  </a:lnTo>
                  <a:lnTo>
                    <a:pt x="4619" y="80698"/>
                  </a:lnTo>
                  <a:lnTo>
                    <a:pt x="1146" y="81875"/>
                  </a:lnTo>
                  <a:lnTo>
                    <a:pt x="0" y="79150"/>
                  </a:lnTo>
                  <a:lnTo>
                    <a:pt x="406" y="73824"/>
                  </a:lnTo>
                  <a:lnTo>
                    <a:pt x="7096" y="61666"/>
                  </a:lnTo>
                  <a:lnTo>
                    <a:pt x="27136" y="41668"/>
                  </a:lnTo>
                  <a:lnTo>
                    <a:pt x="69491" y="9300"/>
                  </a:lnTo>
                  <a:lnTo>
                    <a:pt x="92783" y="4133"/>
                  </a:lnTo>
                  <a:lnTo>
                    <a:pt x="112494" y="8076"/>
                  </a:lnTo>
                  <a:lnTo>
                    <a:pt x="121025" y="12403"/>
                  </a:lnTo>
                  <a:lnTo>
                    <a:pt x="125543" y="19967"/>
                  </a:lnTo>
                  <a:lnTo>
                    <a:pt x="127443" y="40850"/>
                  </a:lnTo>
                  <a:lnTo>
                    <a:pt x="116091" y="94590"/>
                  </a:lnTo>
                  <a:lnTo>
                    <a:pt x="108425" y="114570"/>
                  </a:lnTo>
                  <a:lnTo>
                    <a:pt x="77756" y="153792"/>
                  </a:lnTo>
                  <a:lnTo>
                    <a:pt x="75640" y="155171"/>
                  </a:lnTo>
                  <a:lnTo>
                    <a:pt x="79528" y="147343"/>
                  </a:lnTo>
                  <a:lnTo>
                    <a:pt x="86180" y="143853"/>
                  </a:lnTo>
                  <a:lnTo>
                    <a:pt x="106049" y="139974"/>
                  </a:lnTo>
                  <a:lnTo>
                    <a:pt x="127358" y="144489"/>
                  </a:lnTo>
                  <a:lnTo>
                    <a:pt x="179006" y="166903"/>
                  </a:lnTo>
                  <a:lnTo>
                    <a:pt x="195659" y="182974"/>
                  </a:lnTo>
                  <a:lnTo>
                    <a:pt x="212598" y="217341"/>
                  </a:lnTo>
                  <a:lnTo>
                    <a:pt x="213847" y="262749"/>
                  </a:lnTo>
                  <a:lnTo>
                    <a:pt x="201220" y="302069"/>
                  </a:lnTo>
                  <a:lnTo>
                    <a:pt x="182914" y="321816"/>
                  </a:lnTo>
                  <a:lnTo>
                    <a:pt x="158011" y="337222"/>
                  </a:lnTo>
                  <a:lnTo>
                    <a:pt x="113446" y="350132"/>
                  </a:lnTo>
                  <a:lnTo>
                    <a:pt x="62641" y="348319"/>
                  </a:lnTo>
                  <a:lnTo>
                    <a:pt x="2227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96424" y="4020681"/>
              <a:ext cx="218659" cy="427200"/>
            </a:xfrm>
            <a:custGeom>
              <a:avLst/>
              <a:gdLst/>
              <a:ahLst/>
              <a:cxnLst/>
              <a:rect l="0" t="0" r="0" b="0"/>
              <a:pathLst>
                <a:path w="218659" h="427200">
                  <a:moveTo>
                    <a:pt x="150491" y="100830"/>
                  </a:moveTo>
                  <a:lnTo>
                    <a:pt x="135837" y="159447"/>
                  </a:lnTo>
                  <a:lnTo>
                    <a:pt x="115058" y="212452"/>
                  </a:lnTo>
                  <a:lnTo>
                    <a:pt x="94756" y="274324"/>
                  </a:lnTo>
                  <a:lnTo>
                    <a:pt x="80384" y="329250"/>
                  </a:lnTo>
                  <a:lnTo>
                    <a:pt x="72137" y="369982"/>
                  </a:lnTo>
                  <a:lnTo>
                    <a:pt x="73943" y="393589"/>
                  </a:lnTo>
                  <a:lnTo>
                    <a:pt x="81765" y="412660"/>
                  </a:lnTo>
                  <a:lnTo>
                    <a:pt x="87126" y="421020"/>
                  </a:lnTo>
                  <a:lnTo>
                    <a:pt x="95379" y="425425"/>
                  </a:lnTo>
                  <a:lnTo>
                    <a:pt x="117028" y="427199"/>
                  </a:lnTo>
                  <a:lnTo>
                    <a:pt x="149935" y="416031"/>
                  </a:lnTo>
                  <a:lnTo>
                    <a:pt x="208024" y="368651"/>
                  </a:lnTo>
                  <a:lnTo>
                    <a:pt x="217006" y="344644"/>
                  </a:lnTo>
                  <a:lnTo>
                    <a:pt x="218658" y="315647"/>
                  </a:lnTo>
                  <a:lnTo>
                    <a:pt x="206433" y="275354"/>
                  </a:lnTo>
                  <a:lnTo>
                    <a:pt x="186824" y="247558"/>
                  </a:lnTo>
                  <a:lnTo>
                    <a:pt x="128927" y="202855"/>
                  </a:lnTo>
                  <a:lnTo>
                    <a:pt x="66219" y="160514"/>
                  </a:lnTo>
                  <a:lnTo>
                    <a:pt x="19204" y="125400"/>
                  </a:lnTo>
                  <a:lnTo>
                    <a:pt x="2277" y="98752"/>
                  </a:lnTo>
                  <a:lnTo>
                    <a:pt x="0" y="75730"/>
                  </a:lnTo>
                  <a:lnTo>
                    <a:pt x="4058" y="52240"/>
                  </a:lnTo>
                  <a:lnTo>
                    <a:pt x="13660" y="34001"/>
                  </a:lnTo>
                  <a:lnTo>
                    <a:pt x="37809" y="10579"/>
                  </a:lnTo>
                  <a:lnTo>
                    <a:pt x="60246" y="2227"/>
                  </a:lnTo>
                  <a:lnTo>
                    <a:pt x="72780" y="0"/>
                  </a:lnTo>
                  <a:lnTo>
                    <a:pt x="96066" y="3764"/>
                  </a:lnTo>
                  <a:lnTo>
                    <a:pt x="125786" y="19038"/>
                  </a:lnTo>
                  <a:lnTo>
                    <a:pt x="141851" y="34062"/>
                  </a:lnTo>
                  <a:lnTo>
                    <a:pt x="172765" y="89597"/>
                  </a:lnTo>
                  <a:lnTo>
                    <a:pt x="182077" y="121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459940" y="4979259"/>
            <a:ext cx="2602063" cy="668886"/>
            <a:chOff x="1459940" y="4979259"/>
            <a:chExt cx="2602063" cy="668886"/>
          </a:xfrm>
        </p:grpSpPr>
        <p:sp>
          <p:nvSpPr>
            <p:cNvPr id="66" name="Freeform 65"/>
            <p:cNvSpPr/>
            <p:nvPr/>
          </p:nvSpPr>
          <p:spPr>
            <a:xfrm>
              <a:off x="1459940" y="5121132"/>
              <a:ext cx="291805" cy="487257"/>
            </a:xfrm>
            <a:custGeom>
              <a:avLst/>
              <a:gdLst/>
              <a:ahLst/>
              <a:cxnLst/>
              <a:rect l="0" t="0" r="0" b="0"/>
              <a:pathLst>
                <a:path w="291805" h="487257">
                  <a:moveTo>
                    <a:pt x="81234" y="42701"/>
                  </a:moveTo>
                  <a:lnTo>
                    <a:pt x="53723" y="96576"/>
                  </a:lnTo>
                  <a:lnTo>
                    <a:pt x="35685" y="148148"/>
                  </a:lnTo>
                  <a:lnTo>
                    <a:pt x="30981" y="152773"/>
                  </a:lnTo>
                  <a:lnTo>
                    <a:pt x="25505" y="153517"/>
                  </a:lnTo>
                  <a:lnTo>
                    <a:pt x="19515" y="151673"/>
                  </a:lnTo>
                  <a:lnTo>
                    <a:pt x="15521" y="144595"/>
                  </a:lnTo>
                  <a:lnTo>
                    <a:pt x="11084" y="121132"/>
                  </a:lnTo>
                  <a:lnTo>
                    <a:pt x="16641" y="75221"/>
                  </a:lnTo>
                  <a:lnTo>
                    <a:pt x="26870" y="44148"/>
                  </a:lnTo>
                  <a:lnTo>
                    <a:pt x="45369" y="19603"/>
                  </a:lnTo>
                  <a:lnTo>
                    <a:pt x="62954" y="4749"/>
                  </a:lnTo>
                  <a:lnTo>
                    <a:pt x="72557" y="1022"/>
                  </a:lnTo>
                  <a:lnTo>
                    <a:pt x="92585" y="0"/>
                  </a:lnTo>
                  <a:lnTo>
                    <a:pt x="101670" y="3705"/>
                  </a:lnTo>
                  <a:lnTo>
                    <a:pt x="118003" y="17181"/>
                  </a:lnTo>
                  <a:lnTo>
                    <a:pt x="140352" y="50087"/>
                  </a:lnTo>
                  <a:lnTo>
                    <a:pt x="161628" y="101958"/>
                  </a:lnTo>
                  <a:lnTo>
                    <a:pt x="178104" y="138637"/>
                  </a:lnTo>
                  <a:lnTo>
                    <a:pt x="187976" y="199128"/>
                  </a:lnTo>
                  <a:lnTo>
                    <a:pt x="195256" y="262073"/>
                  </a:lnTo>
                  <a:lnTo>
                    <a:pt x="188288" y="322426"/>
                  </a:lnTo>
                  <a:lnTo>
                    <a:pt x="172527" y="379408"/>
                  </a:lnTo>
                  <a:lnTo>
                    <a:pt x="150788" y="418546"/>
                  </a:lnTo>
                  <a:lnTo>
                    <a:pt x="108981" y="471611"/>
                  </a:lnTo>
                  <a:lnTo>
                    <a:pt x="90056" y="484062"/>
                  </a:lnTo>
                  <a:lnTo>
                    <a:pt x="66828" y="487256"/>
                  </a:lnTo>
                  <a:lnTo>
                    <a:pt x="43246" y="483606"/>
                  </a:lnTo>
                  <a:lnTo>
                    <a:pt x="24966" y="474185"/>
                  </a:lnTo>
                  <a:lnTo>
                    <a:pt x="12162" y="459080"/>
                  </a:lnTo>
                  <a:lnTo>
                    <a:pt x="3742" y="439498"/>
                  </a:lnTo>
                  <a:lnTo>
                    <a:pt x="0" y="415197"/>
                  </a:lnTo>
                  <a:lnTo>
                    <a:pt x="4576" y="391919"/>
                  </a:lnTo>
                  <a:lnTo>
                    <a:pt x="9072" y="380798"/>
                  </a:lnTo>
                  <a:lnTo>
                    <a:pt x="23426" y="365322"/>
                  </a:lnTo>
                  <a:lnTo>
                    <a:pt x="32167" y="359557"/>
                  </a:lnTo>
                  <a:lnTo>
                    <a:pt x="54357" y="356271"/>
                  </a:lnTo>
                  <a:lnTo>
                    <a:pt x="101142" y="363694"/>
                  </a:lnTo>
                  <a:lnTo>
                    <a:pt x="156296" y="397919"/>
                  </a:lnTo>
                  <a:lnTo>
                    <a:pt x="218224" y="433752"/>
                  </a:lnTo>
                  <a:lnTo>
                    <a:pt x="249726" y="445697"/>
                  </a:lnTo>
                  <a:lnTo>
                    <a:pt x="267643" y="446808"/>
                  </a:lnTo>
                  <a:lnTo>
                    <a:pt x="291804" y="442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83329" y="5490216"/>
              <a:ext cx="87528" cy="157929"/>
            </a:xfrm>
            <a:custGeom>
              <a:avLst/>
              <a:gdLst/>
              <a:ahLst/>
              <a:cxnLst/>
              <a:rect l="0" t="0" r="0" b="0"/>
              <a:pathLst>
                <a:path w="87528" h="157929">
                  <a:moveTo>
                    <a:pt x="0" y="0"/>
                  </a:moveTo>
                  <a:lnTo>
                    <a:pt x="22357" y="0"/>
                  </a:lnTo>
                  <a:lnTo>
                    <a:pt x="39573" y="6239"/>
                  </a:lnTo>
                  <a:lnTo>
                    <a:pt x="69688" y="29309"/>
                  </a:lnTo>
                  <a:lnTo>
                    <a:pt x="85510" y="55088"/>
                  </a:lnTo>
                  <a:lnTo>
                    <a:pt x="87527" y="77906"/>
                  </a:lnTo>
                  <a:lnTo>
                    <a:pt x="83355" y="101305"/>
                  </a:lnTo>
                  <a:lnTo>
                    <a:pt x="67852" y="127632"/>
                  </a:lnTo>
                  <a:lnTo>
                    <a:pt x="49610" y="14791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32338" y="5111190"/>
              <a:ext cx="218980" cy="389665"/>
            </a:xfrm>
            <a:custGeom>
              <a:avLst/>
              <a:gdLst/>
              <a:ahLst/>
              <a:cxnLst/>
              <a:rect l="0" t="0" r="0" b="0"/>
              <a:pathLst>
                <a:path w="218980" h="389665">
                  <a:moveTo>
                    <a:pt x="103676" y="0"/>
                  </a:moveTo>
                  <a:lnTo>
                    <a:pt x="79629" y="9576"/>
                  </a:lnTo>
                  <a:lnTo>
                    <a:pt x="65302" y="20244"/>
                  </a:lnTo>
                  <a:lnTo>
                    <a:pt x="32042" y="80142"/>
                  </a:lnTo>
                  <a:lnTo>
                    <a:pt x="9653" y="142572"/>
                  </a:lnTo>
                  <a:lnTo>
                    <a:pt x="615" y="202598"/>
                  </a:lnTo>
                  <a:lnTo>
                    <a:pt x="0" y="259515"/>
                  </a:lnTo>
                  <a:lnTo>
                    <a:pt x="9930" y="312699"/>
                  </a:lnTo>
                  <a:lnTo>
                    <a:pt x="23157" y="357345"/>
                  </a:lnTo>
                  <a:lnTo>
                    <a:pt x="36304" y="375630"/>
                  </a:lnTo>
                  <a:lnTo>
                    <a:pt x="44723" y="383781"/>
                  </a:lnTo>
                  <a:lnTo>
                    <a:pt x="55015" y="388045"/>
                  </a:lnTo>
                  <a:lnTo>
                    <a:pt x="78929" y="389664"/>
                  </a:lnTo>
                  <a:lnTo>
                    <a:pt x="113111" y="378409"/>
                  </a:lnTo>
                  <a:lnTo>
                    <a:pt x="158369" y="343778"/>
                  </a:lnTo>
                  <a:lnTo>
                    <a:pt x="175947" y="324756"/>
                  </a:lnTo>
                  <a:lnTo>
                    <a:pt x="206419" y="267938"/>
                  </a:lnTo>
                  <a:lnTo>
                    <a:pt x="216907" y="213627"/>
                  </a:lnTo>
                  <a:lnTo>
                    <a:pt x="218979" y="157838"/>
                  </a:lnTo>
                  <a:lnTo>
                    <a:pt x="213799" y="107347"/>
                  </a:lnTo>
                  <a:lnTo>
                    <a:pt x="199216" y="74311"/>
                  </a:lnTo>
                  <a:lnTo>
                    <a:pt x="164922" y="32877"/>
                  </a:lnTo>
                  <a:lnTo>
                    <a:pt x="144934" y="16172"/>
                  </a:lnTo>
                  <a:lnTo>
                    <a:pt x="121233" y="7187"/>
                  </a:lnTo>
                  <a:lnTo>
                    <a:pt x="82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17685" y="5118667"/>
              <a:ext cx="256378" cy="303215"/>
            </a:xfrm>
            <a:custGeom>
              <a:avLst/>
              <a:gdLst/>
              <a:ahLst/>
              <a:cxnLst/>
              <a:rect l="0" t="0" r="0" b="0"/>
              <a:pathLst>
                <a:path w="256378" h="303215">
                  <a:moveTo>
                    <a:pt x="102598" y="24109"/>
                  </a:moveTo>
                  <a:lnTo>
                    <a:pt x="71316" y="33684"/>
                  </a:lnTo>
                  <a:lnTo>
                    <a:pt x="47576" y="51642"/>
                  </a:lnTo>
                  <a:lnTo>
                    <a:pt x="26894" y="79840"/>
                  </a:lnTo>
                  <a:lnTo>
                    <a:pt x="4992" y="138712"/>
                  </a:lnTo>
                  <a:lnTo>
                    <a:pt x="0" y="196268"/>
                  </a:lnTo>
                  <a:lnTo>
                    <a:pt x="3576" y="221117"/>
                  </a:lnTo>
                  <a:lnTo>
                    <a:pt x="12185" y="240739"/>
                  </a:lnTo>
                  <a:lnTo>
                    <a:pt x="36776" y="272401"/>
                  </a:lnTo>
                  <a:lnTo>
                    <a:pt x="62818" y="294079"/>
                  </a:lnTo>
                  <a:lnTo>
                    <a:pt x="88818" y="302023"/>
                  </a:lnTo>
                  <a:lnTo>
                    <a:pt x="116361" y="303214"/>
                  </a:lnTo>
                  <a:lnTo>
                    <a:pt x="166426" y="284287"/>
                  </a:lnTo>
                  <a:lnTo>
                    <a:pt x="223408" y="239077"/>
                  </a:lnTo>
                  <a:lnTo>
                    <a:pt x="240299" y="206216"/>
                  </a:lnTo>
                  <a:lnTo>
                    <a:pt x="255317" y="152021"/>
                  </a:lnTo>
                  <a:lnTo>
                    <a:pt x="256377" y="92442"/>
                  </a:lnTo>
                  <a:lnTo>
                    <a:pt x="250493" y="68517"/>
                  </a:lnTo>
                  <a:lnTo>
                    <a:pt x="240079" y="46186"/>
                  </a:lnTo>
                  <a:lnTo>
                    <a:pt x="215473" y="19472"/>
                  </a:lnTo>
                  <a:lnTo>
                    <a:pt x="185955" y="2328"/>
                  </a:lnTo>
                  <a:lnTo>
                    <a:pt x="165382" y="0"/>
                  </a:lnTo>
                  <a:lnTo>
                    <a:pt x="123655" y="3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80775" y="5098351"/>
              <a:ext cx="289357" cy="304707"/>
            </a:xfrm>
            <a:custGeom>
              <a:avLst/>
              <a:gdLst/>
              <a:ahLst/>
              <a:cxnLst/>
              <a:rect l="0" t="0" r="0" b="0"/>
              <a:pathLst>
                <a:path w="289357" h="304707">
                  <a:moveTo>
                    <a:pt x="108005" y="23368"/>
                  </a:moveTo>
                  <a:lnTo>
                    <a:pt x="85648" y="23368"/>
                  </a:lnTo>
                  <a:lnTo>
                    <a:pt x="65313" y="32726"/>
                  </a:lnTo>
                  <a:lnTo>
                    <a:pt x="37254" y="57726"/>
                  </a:lnTo>
                  <a:lnTo>
                    <a:pt x="17242" y="87360"/>
                  </a:lnTo>
                  <a:lnTo>
                    <a:pt x="0" y="134404"/>
                  </a:lnTo>
                  <a:lnTo>
                    <a:pt x="94" y="174941"/>
                  </a:lnTo>
                  <a:lnTo>
                    <a:pt x="19013" y="229390"/>
                  </a:lnTo>
                  <a:lnTo>
                    <a:pt x="52150" y="280392"/>
                  </a:lnTo>
                  <a:lnTo>
                    <a:pt x="78587" y="297745"/>
                  </a:lnTo>
                  <a:lnTo>
                    <a:pt x="119826" y="304706"/>
                  </a:lnTo>
                  <a:lnTo>
                    <a:pt x="146014" y="300095"/>
                  </a:lnTo>
                  <a:lnTo>
                    <a:pt x="201051" y="277615"/>
                  </a:lnTo>
                  <a:lnTo>
                    <a:pt x="240679" y="238346"/>
                  </a:lnTo>
                  <a:lnTo>
                    <a:pt x="274355" y="180758"/>
                  </a:lnTo>
                  <a:lnTo>
                    <a:pt x="288835" y="143961"/>
                  </a:lnTo>
                  <a:lnTo>
                    <a:pt x="289356" y="97834"/>
                  </a:lnTo>
                  <a:lnTo>
                    <a:pt x="276512" y="58300"/>
                  </a:lnTo>
                  <a:lnTo>
                    <a:pt x="257889" y="24359"/>
                  </a:lnTo>
                  <a:lnTo>
                    <a:pt x="241301" y="8991"/>
                  </a:lnTo>
                  <a:lnTo>
                    <a:pt x="231964" y="3255"/>
                  </a:lnTo>
                  <a:lnTo>
                    <a:pt x="209111" y="0"/>
                  </a:lnTo>
                  <a:lnTo>
                    <a:pt x="185697" y="3624"/>
                  </a:lnTo>
                  <a:lnTo>
                    <a:pt x="139591" y="23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20407" y="5363874"/>
              <a:ext cx="70340" cy="157929"/>
            </a:xfrm>
            <a:custGeom>
              <a:avLst/>
              <a:gdLst/>
              <a:ahLst/>
              <a:cxnLst/>
              <a:rect l="0" t="0" r="0" b="0"/>
              <a:pathLst>
                <a:path w="70340" h="157929">
                  <a:moveTo>
                    <a:pt x="42114" y="0"/>
                  </a:moveTo>
                  <a:lnTo>
                    <a:pt x="66138" y="55045"/>
                  </a:lnTo>
                  <a:lnTo>
                    <a:pt x="70339" y="79837"/>
                  </a:lnTo>
                  <a:lnTo>
                    <a:pt x="65967" y="103334"/>
                  </a:lnTo>
                  <a:lnTo>
                    <a:pt x="55055" y="124305"/>
                  </a:lnTo>
                  <a:lnTo>
                    <a:pt x="38507" y="141424"/>
                  </a:lnTo>
                  <a:lnTo>
                    <a:pt x="22574" y="15059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11187" y="4991994"/>
              <a:ext cx="262838" cy="327893"/>
            </a:xfrm>
            <a:custGeom>
              <a:avLst/>
              <a:gdLst/>
              <a:ahLst/>
              <a:cxnLst/>
              <a:rect l="0" t="0" r="0" b="0"/>
              <a:pathLst>
                <a:path w="262838" h="327893">
                  <a:moveTo>
                    <a:pt x="93490" y="45496"/>
                  </a:moveTo>
                  <a:lnTo>
                    <a:pt x="71133" y="45496"/>
                  </a:lnTo>
                  <a:lnTo>
                    <a:pt x="9148" y="69216"/>
                  </a:lnTo>
                  <a:lnTo>
                    <a:pt x="3337" y="68328"/>
                  </a:lnTo>
                  <a:lnTo>
                    <a:pt x="633" y="64227"/>
                  </a:lnTo>
                  <a:lnTo>
                    <a:pt x="0" y="57984"/>
                  </a:lnTo>
                  <a:lnTo>
                    <a:pt x="3087" y="51481"/>
                  </a:lnTo>
                  <a:lnTo>
                    <a:pt x="15876" y="38018"/>
                  </a:lnTo>
                  <a:lnTo>
                    <a:pt x="71109" y="6441"/>
                  </a:lnTo>
                  <a:lnTo>
                    <a:pt x="82079" y="1912"/>
                  </a:lnTo>
                  <a:lnTo>
                    <a:pt x="106745" y="0"/>
                  </a:lnTo>
                  <a:lnTo>
                    <a:pt x="132137" y="4219"/>
                  </a:lnTo>
                  <a:lnTo>
                    <a:pt x="155120" y="13893"/>
                  </a:lnTo>
                  <a:lnTo>
                    <a:pt x="161483" y="22088"/>
                  </a:lnTo>
                  <a:lnTo>
                    <a:pt x="165433" y="43672"/>
                  </a:lnTo>
                  <a:lnTo>
                    <a:pt x="160169" y="65743"/>
                  </a:lnTo>
                  <a:lnTo>
                    <a:pt x="137727" y="108507"/>
                  </a:lnTo>
                  <a:lnTo>
                    <a:pt x="121339" y="123414"/>
                  </a:lnTo>
                  <a:lnTo>
                    <a:pt x="109377" y="131600"/>
                  </a:lnTo>
                  <a:lnTo>
                    <a:pt x="111101" y="132144"/>
                  </a:lnTo>
                  <a:lnTo>
                    <a:pt x="144672" y="130202"/>
                  </a:lnTo>
                  <a:lnTo>
                    <a:pt x="177285" y="135455"/>
                  </a:lnTo>
                  <a:lnTo>
                    <a:pt x="209176" y="155599"/>
                  </a:lnTo>
                  <a:lnTo>
                    <a:pt x="257809" y="214375"/>
                  </a:lnTo>
                  <a:lnTo>
                    <a:pt x="262837" y="241436"/>
                  </a:lnTo>
                  <a:lnTo>
                    <a:pt x="260002" y="270621"/>
                  </a:lnTo>
                  <a:lnTo>
                    <a:pt x="250944" y="295291"/>
                  </a:lnTo>
                  <a:lnTo>
                    <a:pt x="235999" y="311714"/>
                  </a:lnTo>
                  <a:lnTo>
                    <a:pt x="227101" y="317732"/>
                  </a:lnTo>
                  <a:lnTo>
                    <a:pt x="192220" y="326200"/>
                  </a:lnTo>
                  <a:lnTo>
                    <a:pt x="132446" y="327892"/>
                  </a:lnTo>
                  <a:lnTo>
                    <a:pt x="72433" y="319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84473" y="4979259"/>
              <a:ext cx="233247" cy="339111"/>
            </a:xfrm>
            <a:custGeom>
              <a:avLst/>
              <a:gdLst/>
              <a:ahLst/>
              <a:cxnLst/>
              <a:rect l="0" t="0" r="0" b="0"/>
              <a:pathLst>
                <a:path w="233247" h="339111">
                  <a:moveTo>
                    <a:pt x="120287" y="5589"/>
                  </a:moveTo>
                  <a:lnTo>
                    <a:pt x="103519" y="0"/>
                  </a:lnTo>
                  <a:lnTo>
                    <a:pt x="85928" y="3495"/>
                  </a:lnTo>
                  <a:lnTo>
                    <a:pt x="67582" y="14017"/>
                  </a:lnTo>
                  <a:lnTo>
                    <a:pt x="51629" y="30392"/>
                  </a:lnTo>
                  <a:lnTo>
                    <a:pt x="29559" y="85141"/>
                  </a:lnTo>
                  <a:lnTo>
                    <a:pt x="10122" y="145349"/>
                  </a:lnTo>
                  <a:lnTo>
                    <a:pt x="0" y="207631"/>
                  </a:lnTo>
                  <a:lnTo>
                    <a:pt x="1328" y="245218"/>
                  </a:lnTo>
                  <a:lnTo>
                    <a:pt x="13427" y="289360"/>
                  </a:lnTo>
                  <a:lnTo>
                    <a:pt x="24441" y="310694"/>
                  </a:lnTo>
                  <a:lnTo>
                    <a:pt x="40254" y="325635"/>
                  </a:lnTo>
                  <a:lnTo>
                    <a:pt x="60150" y="335005"/>
                  </a:lnTo>
                  <a:lnTo>
                    <a:pt x="97659" y="339110"/>
                  </a:lnTo>
                  <a:lnTo>
                    <a:pt x="136069" y="332268"/>
                  </a:lnTo>
                  <a:lnTo>
                    <a:pt x="164477" y="314773"/>
                  </a:lnTo>
                  <a:lnTo>
                    <a:pt x="209728" y="267923"/>
                  </a:lnTo>
                  <a:lnTo>
                    <a:pt x="226466" y="231367"/>
                  </a:lnTo>
                  <a:lnTo>
                    <a:pt x="233246" y="190900"/>
                  </a:lnTo>
                  <a:lnTo>
                    <a:pt x="227131" y="128068"/>
                  </a:lnTo>
                  <a:lnTo>
                    <a:pt x="221196" y="98239"/>
                  </a:lnTo>
                  <a:lnTo>
                    <a:pt x="208419" y="75623"/>
                  </a:lnTo>
                  <a:lnTo>
                    <a:pt x="177210" y="42040"/>
                  </a:lnTo>
                  <a:lnTo>
                    <a:pt x="168764" y="38078"/>
                  </a:lnTo>
                  <a:lnTo>
                    <a:pt x="130815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06714" y="5090133"/>
              <a:ext cx="255289" cy="281430"/>
            </a:xfrm>
            <a:custGeom>
              <a:avLst/>
              <a:gdLst/>
              <a:ahLst/>
              <a:cxnLst/>
              <a:rect l="0" t="0" r="0" b="0"/>
              <a:pathLst>
                <a:path w="255289" h="281430">
                  <a:moveTo>
                    <a:pt x="103372" y="0"/>
                  </a:moveTo>
                  <a:lnTo>
                    <a:pt x="60680" y="14573"/>
                  </a:lnTo>
                  <a:lnTo>
                    <a:pt x="41114" y="27534"/>
                  </a:lnTo>
                  <a:lnTo>
                    <a:pt x="18115" y="54562"/>
                  </a:lnTo>
                  <a:lnTo>
                    <a:pt x="7769" y="74552"/>
                  </a:lnTo>
                  <a:lnTo>
                    <a:pt x="0" y="124388"/>
                  </a:lnTo>
                  <a:lnTo>
                    <a:pt x="1585" y="182411"/>
                  </a:lnTo>
                  <a:lnTo>
                    <a:pt x="7831" y="212093"/>
                  </a:lnTo>
                  <a:lnTo>
                    <a:pt x="24500" y="241957"/>
                  </a:lnTo>
                  <a:lnTo>
                    <a:pt x="37512" y="258055"/>
                  </a:lnTo>
                  <a:lnTo>
                    <a:pt x="57333" y="269889"/>
                  </a:lnTo>
                  <a:lnTo>
                    <a:pt x="82910" y="277878"/>
                  </a:lnTo>
                  <a:lnTo>
                    <a:pt x="113775" y="281429"/>
                  </a:lnTo>
                  <a:lnTo>
                    <a:pt x="140751" y="276768"/>
                  </a:lnTo>
                  <a:lnTo>
                    <a:pt x="186665" y="254712"/>
                  </a:lnTo>
                  <a:lnTo>
                    <a:pt x="213320" y="234698"/>
                  </a:lnTo>
                  <a:lnTo>
                    <a:pt x="225547" y="214664"/>
                  </a:lnTo>
                  <a:lnTo>
                    <a:pt x="246713" y="157297"/>
                  </a:lnTo>
                  <a:lnTo>
                    <a:pt x="255288" y="118097"/>
                  </a:lnTo>
                  <a:lnTo>
                    <a:pt x="253559" y="90702"/>
                  </a:lnTo>
                  <a:lnTo>
                    <a:pt x="245771" y="69168"/>
                  </a:lnTo>
                  <a:lnTo>
                    <a:pt x="233341" y="51799"/>
                  </a:lnTo>
                  <a:lnTo>
                    <a:pt x="216118" y="36280"/>
                  </a:lnTo>
                  <a:lnTo>
                    <a:pt x="190526" y="27823"/>
                  </a:lnTo>
                  <a:lnTo>
                    <a:pt x="14548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1314653" y="3191723"/>
            <a:ext cx="405366" cy="2638764"/>
          </a:xfrm>
          <a:custGeom>
            <a:avLst/>
            <a:gdLst/>
            <a:ahLst/>
            <a:cxnLst/>
            <a:rect l="0" t="0" r="0" b="0"/>
            <a:pathLst>
              <a:path w="405366" h="2638764">
                <a:moveTo>
                  <a:pt x="26480" y="2024752"/>
                </a:moveTo>
                <a:lnTo>
                  <a:pt x="9691" y="2079797"/>
                </a:lnTo>
                <a:lnTo>
                  <a:pt x="6266" y="2131205"/>
                </a:lnTo>
                <a:lnTo>
                  <a:pt x="0" y="2192009"/>
                </a:lnTo>
                <a:lnTo>
                  <a:pt x="4308" y="2244704"/>
                </a:lnTo>
                <a:lnTo>
                  <a:pt x="13305" y="2298960"/>
                </a:lnTo>
                <a:lnTo>
                  <a:pt x="21018" y="2354737"/>
                </a:lnTo>
                <a:lnTo>
                  <a:pt x="33806" y="2409645"/>
                </a:lnTo>
                <a:lnTo>
                  <a:pt x="50717" y="2455500"/>
                </a:lnTo>
                <a:lnTo>
                  <a:pt x="74645" y="2508942"/>
                </a:lnTo>
                <a:lnTo>
                  <a:pt x="87024" y="2539443"/>
                </a:lnTo>
                <a:lnTo>
                  <a:pt x="118305" y="2578632"/>
                </a:lnTo>
                <a:lnTo>
                  <a:pt x="174546" y="2621313"/>
                </a:lnTo>
                <a:lnTo>
                  <a:pt x="205662" y="2636819"/>
                </a:lnTo>
                <a:lnTo>
                  <a:pt x="226609" y="2638763"/>
                </a:lnTo>
                <a:lnTo>
                  <a:pt x="268652" y="2630479"/>
                </a:lnTo>
                <a:lnTo>
                  <a:pt x="286580" y="2618008"/>
                </a:lnTo>
                <a:lnTo>
                  <a:pt x="301177" y="2600767"/>
                </a:lnTo>
                <a:lnTo>
                  <a:pt x="333830" y="2539211"/>
                </a:lnTo>
                <a:lnTo>
                  <a:pt x="346804" y="2478906"/>
                </a:lnTo>
                <a:lnTo>
                  <a:pt x="352836" y="2427241"/>
                </a:lnTo>
                <a:lnTo>
                  <a:pt x="360960" y="2371974"/>
                </a:lnTo>
                <a:lnTo>
                  <a:pt x="362911" y="2315998"/>
                </a:lnTo>
                <a:lnTo>
                  <a:pt x="363296" y="2259880"/>
                </a:lnTo>
                <a:lnTo>
                  <a:pt x="360253" y="2203735"/>
                </a:lnTo>
                <a:lnTo>
                  <a:pt x="348734" y="2147585"/>
                </a:lnTo>
                <a:lnTo>
                  <a:pt x="343599" y="2091433"/>
                </a:lnTo>
                <a:lnTo>
                  <a:pt x="339465" y="2038400"/>
                </a:lnTo>
                <a:lnTo>
                  <a:pt x="333319" y="1988194"/>
                </a:lnTo>
                <a:lnTo>
                  <a:pt x="330935" y="1934386"/>
                </a:lnTo>
                <a:lnTo>
                  <a:pt x="322780" y="1872342"/>
                </a:lnTo>
                <a:lnTo>
                  <a:pt x="313142" y="1811789"/>
                </a:lnTo>
                <a:lnTo>
                  <a:pt x="303829" y="1750913"/>
                </a:lnTo>
                <a:lnTo>
                  <a:pt x="297814" y="1697656"/>
                </a:lnTo>
                <a:lnTo>
                  <a:pt x="291296" y="1642076"/>
                </a:lnTo>
                <a:lnTo>
                  <a:pt x="297245" y="1592103"/>
                </a:lnTo>
                <a:lnTo>
                  <a:pt x="296513" y="1534572"/>
                </a:lnTo>
                <a:lnTo>
                  <a:pt x="291039" y="1483130"/>
                </a:lnTo>
                <a:lnTo>
                  <a:pt x="297194" y="1427908"/>
                </a:lnTo>
                <a:lnTo>
                  <a:pt x="299622" y="1371940"/>
                </a:lnTo>
                <a:lnTo>
                  <a:pt x="300102" y="1315824"/>
                </a:lnTo>
                <a:lnTo>
                  <a:pt x="307433" y="1258510"/>
                </a:lnTo>
                <a:lnTo>
                  <a:pt x="310094" y="1195196"/>
                </a:lnTo>
                <a:lnTo>
                  <a:pt x="310620" y="1137282"/>
                </a:lnTo>
                <a:lnTo>
                  <a:pt x="317959" y="1086848"/>
                </a:lnTo>
                <a:lnTo>
                  <a:pt x="320294" y="1039755"/>
                </a:lnTo>
                <a:lnTo>
                  <a:pt x="324203" y="977680"/>
                </a:lnTo>
                <a:lnTo>
                  <a:pt x="335893" y="925340"/>
                </a:lnTo>
                <a:lnTo>
                  <a:pt x="342232" y="869941"/>
                </a:lnTo>
                <a:lnTo>
                  <a:pt x="350417" y="810819"/>
                </a:lnTo>
                <a:lnTo>
                  <a:pt x="357969" y="748751"/>
                </a:lnTo>
                <a:lnTo>
                  <a:pt x="367374" y="700023"/>
                </a:lnTo>
                <a:lnTo>
                  <a:pt x="371980" y="648540"/>
                </a:lnTo>
                <a:lnTo>
                  <a:pt x="380772" y="594383"/>
                </a:lnTo>
                <a:lnTo>
                  <a:pt x="389554" y="531521"/>
                </a:lnTo>
                <a:lnTo>
                  <a:pt x="395075" y="479545"/>
                </a:lnTo>
                <a:lnTo>
                  <a:pt x="403099" y="424217"/>
                </a:lnTo>
                <a:lnTo>
                  <a:pt x="405030" y="362639"/>
                </a:lnTo>
                <a:lnTo>
                  <a:pt x="405365" y="311488"/>
                </a:lnTo>
                <a:lnTo>
                  <a:pt x="404308" y="250208"/>
                </a:lnTo>
                <a:lnTo>
                  <a:pt x="397167" y="189924"/>
                </a:lnTo>
                <a:lnTo>
                  <a:pt x="389820" y="133215"/>
                </a:lnTo>
                <a:lnTo>
                  <a:pt x="370584" y="77453"/>
                </a:lnTo>
                <a:lnTo>
                  <a:pt x="338386" y="32805"/>
                </a:lnTo>
                <a:lnTo>
                  <a:pt x="316468" y="11899"/>
                </a:lnTo>
                <a:lnTo>
                  <a:pt x="298083" y="2042"/>
                </a:lnTo>
                <a:lnTo>
                  <a:pt x="278214" y="0"/>
                </a:lnTo>
                <a:lnTo>
                  <a:pt x="236862" y="8222"/>
                </a:lnTo>
                <a:lnTo>
                  <a:pt x="205409" y="23332"/>
                </a:lnTo>
                <a:lnTo>
                  <a:pt x="156943" y="72227"/>
                </a:lnTo>
                <a:lnTo>
                  <a:pt x="123336" y="130130"/>
                </a:lnTo>
                <a:lnTo>
                  <a:pt x="92585" y="185451"/>
                </a:lnTo>
                <a:lnTo>
                  <a:pt x="72490" y="245639"/>
                </a:lnTo>
                <a:lnTo>
                  <a:pt x="54607" y="307016"/>
                </a:lnTo>
                <a:lnTo>
                  <a:pt x="41697" y="358812"/>
                </a:lnTo>
                <a:lnTo>
                  <a:pt x="34815" y="410985"/>
                </a:lnTo>
                <a:lnTo>
                  <a:pt x="28126" y="461021"/>
                </a:lnTo>
                <a:lnTo>
                  <a:pt x="19569" y="515965"/>
                </a:lnTo>
                <a:lnTo>
                  <a:pt x="16666" y="571878"/>
                </a:lnTo>
                <a:lnTo>
                  <a:pt x="16092" y="627983"/>
                </a:lnTo>
                <a:lnTo>
                  <a:pt x="14809" y="685296"/>
                </a:lnTo>
                <a:lnTo>
                  <a:pt x="7623" y="748609"/>
                </a:lnTo>
                <a:lnTo>
                  <a:pt x="11447" y="806522"/>
                </a:lnTo>
                <a:lnTo>
                  <a:pt x="15061" y="863022"/>
                </a:lnTo>
                <a:lnTo>
                  <a:pt x="15775" y="919243"/>
                </a:lnTo>
                <a:lnTo>
                  <a:pt x="15916" y="975409"/>
                </a:lnTo>
                <a:lnTo>
                  <a:pt x="15944" y="1032733"/>
                </a:lnTo>
                <a:lnTo>
                  <a:pt x="12830" y="1096049"/>
                </a:lnTo>
                <a:lnTo>
                  <a:pt x="9885" y="1124175"/>
                </a:lnTo>
                <a:lnTo>
                  <a:pt x="14921" y="1187317"/>
                </a:lnTo>
                <a:lnTo>
                  <a:pt x="15748" y="1242397"/>
                </a:lnTo>
                <a:lnTo>
                  <a:pt x="15911" y="1298338"/>
                </a:lnTo>
                <a:lnTo>
                  <a:pt x="15943" y="1354448"/>
                </a:lnTo>
                <a:lnTo>
                  <a:pt x="15950" y="1410592"/>
                </a:lnTo>
                <a:lnTo>
                  <a:pt x="19070" y="1466742"/>
                </a:lnTo>
                <a:lnTo>
                  <a:pt x="25016" y="1528483"/>
                </a:lnTo>
                <a:lnTo>
                  <a:pt x="33426" y="1588599"/>
                </a:lnTo>
                <a:lnTo>
                  <a:pt x="36301" y="1645534"/>
                </a:lnTo>
                <a:lnTo>
                  <a:pt x="36868" y="1701840"/>
                </a:lnTo>
                <a:lnTo>
                  <a:pt x="43046" y="1756853"/>
                </a:lnTo>
                <a:lnTo>
                  <a:pt x="41667" y="1802728"/>
                </a:lnTo>
                <a:lnTo>
                  <a:pt x="53999" y="1857344"/>
                </a:lnTo>
                <a:lnTo>
                  <a:pt x="63119" y="1917988"/>
                </a:lnTo>
                <a:lnTo>
                  <a:pt x="67512" y="1969694"/>
                </a:lnTo>
                <a:lnTo>
                  <a:pt x="68380" y="2024969"/>
                </a:lnTo>
                <a:lnTo>
                  <a:pt x="74141" y="2075358"/>
                </a:lnTo>
                <a:lnTo>
                  <a:pt x="78138" y="2134748"/>
                </a:lnTo>
                <a:lnTo>
                  <a:pt x="79122" y="21932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910366" y="3227827"/>
            <a:ext cx="410108" cy="1478327"/>
          </a:xfrm>
          <a:custGeom>
            <a:avLst/>
            <a:gdLst/>
            <a:ahLst/>
            <a:cxnLst/>
            <a:rect l="0" t="0" r="0" b="0"/>
            <a:pathLst>
              <a:path w="410108" h="1478327">
                <a:moveTo>
                  <a:pt x="104798" y="998970"/>
                </a:moveTo>
                <a:lnTo>
                  <a:pt x="86839" y="1054014"/>
                </a:lnTo>
                <a:lnTo>
                  <a:pt x="76251" y="1105422"/>
                </a:lnTo>
                <a:lnTo>
                  <a:pt x="68223" y="1160637"/>
                </a:lnTo>
                <a:lnTo>
                  <a:pt x="62608" y="1215434"/>
                </a:lnTo>
                <a:lnTo>
                  <a:pt x="53763" y="1277689"/>
                </a:lnTo>
                <a:lnTo>
                  <a:pt x="60878" y="1331492"/>
                </a:lnTo>
                <a:lnTo>
                  <a:pt x="71357" y="1393535"/>
                </a:lnTo>
                <a:lnTo>
                  <a:pt x="78252" y="1429003"/>
                </a:lnTo>
                <a:lnTo>
                  <a:pt x="83591" y="1437737"/>
                </a:lnTo>
                <a:lnTo>
                  <a:pt x="98882" y="1450561"/>
                </a:lnTo>
                <a:lnTo>
                  <a:pt x="127222" y="1464357"/>
                </a:lnTo>
                <a:lnTo>
                  <a:pt x="187011" y="1474766"/>
                </a:lnTo>
                <a:lnTo>
                  <a:pt x="209187" y="1478326"/>
                </a:lnTo>
                <a:lnTo>
                  <a:pt x="230742" y="1476009"/>
                </a:lnTo>
                <a:lnTo>
                  <a:pt x="283730" y="1453395"/>
                </a:lnTo>
                <a:lnTo>
                  <a:pt x="294276" y="1449318"/>
                </a:lnTo>
                <a:lnTo>
                  <a:pt x="309113" y="1435431"/>
                </a:lnTo>
                <a:lnTo>
                  <a:pt x="359988" y="1373503"/>
                </a:lnTo>
                <a:lnTo>
                  <a:pt x="381454" y="1319172"/>
                </a:lnTo>
                <a:lnTo>
                  <a:pt x="396398" y="1259635"/>
                </a:lnTo>
                <a:lnTo>
                  <a:pt x="398964" y="1205527"/>
                </a:lnTo>
                <a:lnTo>
                  <a:pt x="407846" y="1144107"/>
                </a:lnTo>
                <a:lnTo>
                  <a:pt x="409674" y="1084181"/>
                </a:lnTo>
                <a:lnTo>
                  <a:pt x="410035" y="1024423"/>
                </a:lnTo>
                <a:lnTo>
                  <a:pt x="410107" y="967559"/>
                </a:lnTo>
                <a:lnTo>
                  <a:pt x="402886" y="904453"/>
                </a:lnTo>
                <a:lnTo>
                  <a:pt x="400245" y="850924"/>
                </a:lnTo>
                <a:lnTo>
                  <a:pt x="399724" y="795290"/>
                </a:lnTo>
                <a:lnTo>
                  <a:pt x="398451" y="740411"/>
                </a:lnTo>
                <a:lnTo>
                  <a:pt x="390534" y="678138"/>
                </a:lnTo>
                <a:lnTo>
                  <a:pt x="389357" y="623163"/>
                </a:lnTo>
                <a:lnTo>
                  <a:pt x="389124" y="567244"/>
                </a:lnTo>
                <a:lnTo>
                  <a:pt x="394667" y="511138"/>
                </a:lnTo>
                <a:lnTo>
                  <a:pt x="398622" y="454995"/>
                </a:lnTo>
                <a:lnTo>
                  <a:pt x="399404" y="398845"/>
                </a:lnTo>
                <a:lnTo>
                  <a:pt x="399558" y="342693"/>
                </a:lnTo>
                <a:lnTo>
                  <a:pt x="398418" y="287711"/>
                </a:lnTo>
                <a:lnTo>
                  <a:pt x="391261" y="235603"/>
                </a:lnTo>
                <a:lnTo>
                  <a:pt x="389500" y="175267"/>
                </a:lnTo>
                <a:lnTo>
                  <a:pt x="377672" y="115635"/>
                </a:lnTo>
                <a:lnTo>
                  <a:pt x="369964" y="95160"/>
                </a:lnTo>
                <a:lnTo>
                  <a:pt x="318680" y="34058"/>
                </a:lnTo>
                <a:lnTo>
                  <a:pt x="297762" y="12860"/>
                </a:lnTo>
                <a:lnTo>
                  <a:pt x="277517" y="5027"/>
                </a:lnTo>
                <a:lnTo>
                  <a:pt x="226392" y="0"/>
                </a:lnTo>
                <a:lnTo>
                  <a:pt x="168730" y="10378"/>
                </a:lnTo>
                <a:lnTo>
                  <a:pt x="126005" y="29133"/>
                </a:lnTo>
                <a:lnTo>
                  <a:pt x="77351" y="69153"/>
                </a:lnTo>
                <a:lnTo>
                  <a:pt x="61440" y="95658"/>
                </a:lnTo>
                <a:lnTo>
                  <a:pt x="38316" y="156877"/>
                </a:lnTo>
                <a:lnTo>
                  <a:pt x="17078" y="219877"/>
                </a:lnTo>
                <a:lnTo>
                  <a:pt x="10261" y="270383"/>
                </a:lnTo>
                <a:lnTo>
                  <a:pt x="1982" y="325420"/>
                </a:lnTo>
                <a:lnTo>
                  <a:pt x="0" y="381351"/>
                </a:lnTo>
                <a:lnTo>
                  <a:pt x="7910" y="443162"/>
                </a:lnTo>
                <a:lnTo>
                  <a:pt x="16996" y="504203"/>
                </a:lnTo>
                <a:lnTo>
                  <a:pt x="25688" y="565693"/>
                </a:lnTo>
                <a:lnTo>
                  <a:pt x="41839" y="622851"/>
                </a:lnTo>
                <a:lnTo>
                  <a:pt x="59202" y="683281"/>
                </a:lnTo>
                <a:lnTo>
                  <a:pt x="76725" y="744690"/>
                </a:lnTo>
                <a:lnTo>
                  <a:pt x="89591" y="796490"/>
                </a:lnTo>
                <a:lnTo>
                  <a:pt x="96465" y="848662"/>
                </a:lnTo>
                <a:lnTo>
                  <a:pt x="108741" y="898699"/>
                </a:lnTo>
                <a:lnTo>
                  <a:pt x="114025" y="953643"/>
                </a:lnTo>
                <a:lnTo>
                  <a:pt x="111950" y="1009556"/>
                </a:lnTo>
                <a:lnTo>
                  <a:pt x="100621" y="1065662"/>
                </a:lnTo>
                <a:lnTo>
                  <a:pt x="94269" y="11253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5654987" y="3483616"/>
            <a:ext cx="2463670" cy="624000"/>
            <a:chOff x="5654987" y="3483616"/>
            <a:chExt cx="2463670" cy="624000"/>
          </a:xfrm>
        </p:grpSpPr>
        <p:sp>
          <p:nvSpPr>
            <p:cNvPr id="78" name="Freeform 77"/>
            <p:cNvSpPr/>
            <p:nvPr/>
          </p:nvSpPr>
          <p:spPr>
            <a:xfrm>
              <a:off x="5919792" y="3483616"/>
              <a:ext cx="187922" cy="339840"/>
            </a:xfrm>
            <a:custGeom>
              <a:avLst/>
              <a:gdLst/>
              <a:ahLst/>
              <a:cxnLst/>
              <a:rect l="0" t="0" r="0" b="0"/>
              <a:pathLst>
                <a:path w="187922" h="339840">
                  <a:moveTo>
                    <a:pt x="19465" y="0"/>
                  </a:moveTo>
                  <a:lnTo>
                    <a:pt x="19465" y="48931"/>
                  </a:lnTo>
                  <a:lnTo>
                    <a:pt x="19465" y="96777"/>
                  </a:lnTo>
                  <a:lnTo>
                    <a:pt x="19465" y="159756"/>
                  </a:lnTo>
                  <a:lnTo>
                    <a:pt x="13876" y="208642"/>
                  </a:lnTo>
                  <a:lnTo>
                    <a:pt x="8742" y="267987"/>
                  </a:lnTo>
                  <a:lnTo>
                    <a:pt x="0" y="331215"/>
                  </a:lnTo>
                  <a:lnTo>
                    <a:pt x="2979" y="337793"/>
                  </a:lnTo>
                  <a:lnTo>
                    <a:pt x="8474" y="339839"/>
                  </a:lnTo>
                  <a:lnTo>
                    <a:pt x="62463" y="325716"/>
                  </a:lnTo>
                  <a:lnTo>
                    <a:pt x="115507" y="309918"/>
                  </a:lnTo>
                  <a:lnTo>
                    <a:pt x="161572" y="306234"/>
                  </a:lnTo>
                  <a:lnTo>
                    <a:pt x="18792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10848" y="3640095"/>
              <a:ext cx="112679" cy="186503"/>
            </a:xfrm>
            <a:custGeom>
              <a:avLst/>
              <a:gdLst/>
              <a:ahLst/>
              <a:cxnLst/>
              <a:rect l="0" t="0" r="0" b="0"/>
              <a:pathLst>
                <a:path w="112679" h="186503">
                  <a:moveTo>
                    <a:pt x="28450" y="96205"/>
                  </a:moveTo>
                  <a:lnTo>
                    <a:pt x="46431" y="80564"/>
                  </a:lnTo>
                  <a:lnTo>
                    <a:pt x="87013" y="55772"/>
                  </a:lnTo>
                  <a:lnTo>
                    <a:pt x="95422" y="36510"/>
                  </a:lnTo>
                  <a:lnTo>
                    <a:pt x="97665" y="24823"/>
                  </a:lnTo>
                  <a:lnTo>
                    <a:pt x="95650" y="15862"/>
                  </a:lnTo>
                  <a:lnTo>
                    <a:pt x="90797" y="8717"/>
                  </a:lnTo>
                  <a:lnTo>
                    <a:pt x="84053" y="2785"/>
                  </a:lnTo>
                  <a:lnTo>
                    <a:pt x="74877" y="0"/>
                  </a:lnTo>
                  <a:lnTo>
                    <a:pt x="52204" y="25"/>
                  </a:lnTo>
                  <a:lnTo>
                    <a:pt x="32768" y="7055"/>
                  </a:lnTo>
                  <a:lnTo>
                    <a:pt x="24310" y="12205"/>
                  </a:lnTo>
                  <a:lnTo>
                    <a:pt x="11793" y="27286"/>
                  </a:lnTo>
                  <a:lnTo>
                    <a:pt x="3499" y="46857"/>
                  </a:lnTo>
                  <a:lnTo>
                    <a:pt x="0" y="84183"/>
                  </a:lnTo>
                  <a:lnTo>
                    <a:pt x="7022" y="123708"/>
                  </a:lnTo>
                  <a:lnTo>
                    <a:pt x="23401" y="156997"/>
                  </a:lnTo>
                  <a:lnTo>
                    <a:pt x="36345" y="174306"/>
                  </a:lnTo>
                  <a:lnTo>
                    <a:pt x="56136" y="183559"/>
                  </a:lnTo>
                  <a:lnTo>
                    <a:pt x="78190" y="186502"/>
                  </a:lnTo>
                  <a:lnTo>
                    <a:pt x="112678" y="180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83052" y="3504673"/>
              <a:ext cx="119460" cy="315856"/>
            </a:xfrm>
            <a:custGeom>
              <a:avLst/>
              <a:gdLst/>
              <a:ahLst/>
              <a:cxnLst/>
              <a:rect l="0" t="0" r="0" b="0"/>
              <a:pathLst>
                <a:path w="119460" h="315856">
                  <a:moveTo>
                    <a:pt x="45759" y="315855"/>
                  </a:moveTo>
                  <a:lnTo>
                    <a:pt x="40170" y="299087"/>
                  </a:lnTo>
                  <a:lnTo>
                    <a:pt x="41095" y="243529"/>
                  </a:lnTo>
                  <a:lnTo>
                    <a:pt x="28767" y="188524"/>
                  </a:lnTo>
                  <a:lnTo>
                    <a:pt x="19648" y="127830"/>
                  </a:lnTo>
                  <a:lnTo>
                    <a:pt x="3442" y="73896"/>
                  </a:lnTo>
                  <a:lnTo>
                    <a:pt x="0" y="63302"/>
                  </a:lnTo>
                  <a:lnTo>
                    <a:pt x="2415" y="42172"/>
                  </a:lnTo>
                  <a:lnTo>
                    <a:pt x="6335" y="31625"/>
                  </a:lnTo>
                  <a:lnTo>
                    <a:pt x="20048" y="16785"/>
                  </a:lnTo>
                  <a:lnTo>
                    <a:pt x="28618" y="11190"/>
                  </a:lnTo>
                  <a:lnTo>
                    <a:pt x="63037" y="3315"/>
                  </a:lnTo>
                  <a:lnTo>
                    <a:pt x="119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34055" y="370471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2914" y="179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87172" y="3536258"/>
              <a:ext cx="10096" cy="347442"/>
            </a:xfrm>
            <a:custGeom>
              <a:avLst/>
              <a:gdLst/>
              <a:ahLst/>
              <a:cxnLst/>
              <a:rect l="0" t="0" r="0" b="0"/>
              <a:pathLst>
                <a:path w="10096" h="34744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70" y="205882"/>
                  </a:lnTo>
                  <a:lnTo>
                    <a:pt x="9814" y="268612"/>
                  </a:lnTo>
                  <a:lnTo>
                    <a:pt x="10039" y="319825"/>
                  </a:lnTo>
                  <a:lnTo>
                    <a:pt x="1009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81453" y="3683658"/>
              <a:ext cx="200043" cy="42114"/>
            </a:xfrm>
            <a:custGeom>
              <a:avLst/>
              <a:gdLst/>
              <a:ahLst/>
              <a:cxnLst/>
              <a:rect l="0" t="0" r="0" b="0"/>
              <a:pathLst>
                <a:path w="200043" h="42114">
                  <a:moveTo>
                    <a:pt x="200042" y="0"/>
                  </a:moveTo>
                  <a:lnTo>
                    <a:pt x="141425" y="5589"/>
                  </a:lnTo>
                  <a:lnTo>
                    <a:pt x="84828" y="21330"/>
                  </a:lnTo>
                  <a:lnTo>
                    <a:pt x="24230" y="3901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07879" y="352573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48931"/>
                  </a:lnTo>
                  <a:lnTo>
                    <a:pt x="3119" y="99895"/>
                  </a:lnTo>
                  <a:lnTo>
                    <a:pt x="8332" y="156331"/>
                  </a:lnTo>
                  <a:lnTo>
                    <a:pt x="9877" y="210097"/>
                  </a:lnTo>
                  <a:lnTo>
                    <a:pt x="10335" y="263072"/>
                  </a:lnTo>
                  <a:lnTo>
                    <a:pt x="10470" y="312694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13122" y="3683658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148477" y="5589"/>
                  </a:lnTo>
                  <a:lnTo>
                    <a:pt x="89857" y="17958"/>
                  </a:lnTo>
                  <a:lnTo>
                    <a:pt x="35124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95333" y="3743884"/>
              <a:ext cx="124794" cy="164503"/>
            </a:xfrm>
            <a:custGeom>
              <a:avLst/>
              <a:gdLst/>
              <a:ahLst/>
              <a:cxnLst/>
              <a:rect l="0" t="0" r="0" b="0"/>
              <a:pathLst>
                <a:path w="124794" h="164503">
                  <a:moveTo>
                    <a:pt x="91530" y="24001"/>
                  </a:moveTo>
                  <a:lnTo>
                    <a:pt x="73549" y="8360"/>
                  </a:lnTo>
                  <a:lnTo>
                    <a:pt x="56632" y="282"/>
                  </a:lnTo>
                  <a:lnTo>
                    <a:pt x="47208" y="0"/>
                  </a:lnTo>
                  <a:lnTo>
                    <a:pt x="27377" y="5925"/>
                  </a:lnTo>
                  <a:lnTo>
                    <a:pt x="13105" y="19477"/>
                  </a:lnTo>
                  <a:lnTo>
                    <a:pt x="7662" y="28004"/>
                  </a:lnTo>
                  <a:lnTo>
                    <a:pt x="0" y="67951"/>
                  </a:lnTo>
                  <a:lnTo>
                    <a:pt x="3318" y="111243"/>
                  </a:lnTo>
                  <a:lnTo>
                    <a:pt x="17300" y="148117"/>
                  </a:lnTo>
                  <a:lnTo>
                    <a:pt x="25666" y="155878"/>
                  </a:lnTo>
                  <a:lnTo>
                    <a:pt x="47440" y="164502"/>
                  </a:lnTo>
                  <a:lnTo>
                    <a:pt x="69595" y="162095"/>
                  </a:lnTo>
                  <a:lnTo>
                    <a:pt x="89970" y="152057"/>
                  </a:lnTo>
                  <a:lnTo>
                    <a:pt x="106824" y="135897"/>
                  </a:lnTo>
                  <a:lnTo>
                    <a:pt x="123878" y="101479"/>
                  </a:lnTo>
                  <a:lnTo>
                    <a:pt x="124793" y="89692"/>
                  </a:lnTo>
                  <a:lnTo>
                    <a:pt x="119572" y="67235"/>
                  </a:lnTo>
                  <a:lnTo>
                    <a:pt x="103477" y="34862"/>
                  </a:lnTo>
                  <a:lnTo>
                    <a:pt x="97155" y="28902"/>
                  </a:lnTo>
                  <a:lnTo>
                    <a:pt x="90601" y="26099"/>
                  </a:lnTo>
                  <a:lnTo>
                    <a:pt x="70473" y="24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55978" y="3752930"/>
              <a:ext cx="99384" cy="157109"/>
            </a:xfrm>
            <a:custGeom>
              <a:avLst/>
              <a:gdLst/>
              <a:ahLst/>
              <a:cxnLst/>
              <a:rect l="0" t="0" r="0" b="0"/>
              <a:pathLst>
                <a:path w="99384" h="157109">
                  <a:moveTo>
                    <a:pt x="4626" y="25484"/>
                  </a:moveTo>
                  <a:lnTo>
                    <a:pt x="13691" y="84101"/>
                  </a:lnTo>
                  <a:lnTo>
                    <a:pt x="26414" y="140698"/>
                  </a:lnTo>
                  <a:lnTo>
                    <a:pt x="29680" y="151426"/>
                  </a:lnTo>
                  <a:lnTo>
                    <a:pt x="29517" y="156239"/>
                  </a:lnTo>
                  <a:lnTo>
                    <a:pt x="27069" y="157108"/>
                  </a:lnTo>
                  <a:lnTo>
                    <a:pt x="23097" y="155347"/>
                  </a:lnTo>
                  <a:lnTo>
                    <a:pt x="4747" y="101264"/>
                  </a:lnTo>
                  <a:lnTo>
                    <a:pt x="0" y="77881"/>
                  </a:lnTo>
                  <a:lnTo>
                    <a:pt x="1790" y="51892"/>
                  </a:lnTo>
                  <a:lnTo>
                    <a:pt x="14964" y="16541"/>
                  </a:lnTo>
                  <a:lnTo>
                    <a:pt x="23216" y="8993"/>
                  </a:lnTo>
                  <a:lnTo>
                    <a:pt x="44864" y="607"/>
                  </a:lnTo>
                  <a:lnTo>
                    <a:pt x="66964" y="0"/>
                  </a:lnTo>
                  <a:lnTo>
                    <a:pt x="99383" y="4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08003" y="377841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6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97474" y="36626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50117" y="3746745"/>
              <a:ext cx="177896" cy="360871"/>
            </a:xfrm>
            <a:custGeom>
              <a:avLst/>
              <a:gdLst/>
              <a:ahLst/>
              <a:cxnLst/>
              <a:rect l="0" t="0" r="0" b="0"/>
              <a:pathLst>
                <a:path w="177896" h="360871">
                  <a:moveTo>
                    <a:pt x="126342" y="115897"/>
                  </a:moveTo>
                  <a:lnTo>
                    <a:pt x="134675" y="78419"/>
                  </a:lnTo>
                  <a:lnTo>
                    <a:pt x="133100" y="43571"/>
                  </a:lnTo>
                  <a:lnTo>
                    <a:pt x="127006" y="22921"/>
                  </a:lnTo>
                  <a:lnTo>
                    <a:pt x="116498" y="5944"/>
                  </a:lnTo>
                  <a:lnTo>
                    <a:pt x="108082" y="1651"/>
                  </a:lnTo>
                  <a:lnTo>
                    <a:pt x="86250" y="0"/>
                  </a:lnTo>
                  <a:lnTo>
                    <a:pt x="53242" y="11238"/>
                  </a:lnTo>
                  <a:lnTo>
                    <a:pt x="26824" y="29384"/>
                  </a:lnTo>
                  <a:lnTo>
                    <a:pt x="9768" y="55169"/>
                  </a:lnTo>
                  <a:lnTo>
                    <a:pt x="7461" y="77988"/>
                  </a:lnTo>
                  <a:lnTo>
                    <a:pt x="11505" y="101389"/>
                  </a:lnTo>
                  <a:lnTo>
                    <a:pt x="21101" y="119587"/>
                  </a:lnTo>
                  <a:lnTo>
                    <a:pt x="36285" y="132355"/>
                  </a:lnTo>
                  <a:lnTo>
                    <a:pt x="45247" y="137397"/>
                  </a:lnTo>
                  <a:lnTo>
                    <a:pt x="53561" y="138420"/>
                  </a:lnTo>
                  <a:lnTo>
                    <a:pt x="69038" y="133316"/>
                  </a:lnTo>
                  <a:lnTo>
                    <a:pt x="90905" y="117289"/>
                  </a:lnTo>
                  <a:lnTo>
                    <a:pt x="106614" y="92133"/>
                  </a:lnTo>
                  <a:lnTo>
                    <a:pt x="110850" y="91866"/>
                  </a:lnTo>
                  <a:lnTo>
                    <a:pt x="114844" y="97536"/>
                  </a:lnTo>
                  <a:lnTo>
                    <a:pt x="140469" y="156243"/>
                  </a:lnTo>
                  <a:lnTo>
                    <a:pt x="160372" y="210997"/>
                  </a:lnTo>
                  <a:lnTo>
                    <a:pt x="170712" y="238883"/>
                  </a:lnTo>
                  <a:lnTo>
                    <a:pt x="177350" y="294912"/>
                  </a:lnTo>
                  <a:lnTo>
                    <a:pt x="177895" y="308940"/>
                  </a:lnTo>
                  <a:lnTo>
                    <a:pt x="173578" y="320631"/>
                  </a:lnTo>
                  <a:lnTo>
                    <a:pt x="156305" y="339861"/>
                  </a:lnTo>
                  <a:lnTo>
                    <a:pt x="114683" y="358252"/>
                  </a:lnTo>
                  <a:lnTo>
                    <a:pt x="88405" y="360870"/>
                  </a:lnTo>
                  <a:lnTo>
                    <a:pt x="27240" y="357254"/>
                  </a:lnTo>
                  <a:lnTo>
                    <a:pt x="0" y="347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08045" y="3567844"/>
              <a:ext cx="178985" cy="368498"/>
            </a:xfrm>
            <a:custGeom>
              <a:avLst/>
              <a:gdLst/>
              <a:ahLst/>
              <a:cxnLst/>
              <a:rect l="0" t="0" r="0" b="0"/>
              <a:pathLst>
                <a:path w="178985" h="368498">
                  <a:moveTo>
                    <a:pt x="0" y="0"/>
                  </a:moveTo>
                  <a:lnTo>
                    <a:pt x="3119" y="57264"/>
                  </a:lnTo>
                  <a:lnTo>
                    <a:pt x="14571" y="106654"/>
                  </a:lnTo>
                  <a:lnTo>
                    <a:pt x="29664" y="161453"/>
                  </a:lnTo>
                  <a:lnTo>
                    <a:pt x="38424" y="222143"/>
                  </a:lnTo>
                  <a:lnTo>
                    <a:pt x="44140" y="278340"/>
                  </a:lnTo>
                  <a:lnTo>
                    <a:pt x="50962" y="339250"/>
                  </a:lnTo>
                  <a:lnTo>
                    <a:pt x="50352" y="345490"/>
                  </a:lnTo>
                  <a:lnTo>
                    <a:pt x="48776" y="346140"/>
                  </a:lnTo>
                  <a:lnTo>
                    <a:pt x="46555" y="343064"/>
                  </a:lnTo>
                  <a:lnTo>
                    <a:pt x="43429" y="310789"/>
                  </a:lnTo>
                  <a:lnTo>
                    <a:pt x="48937" y="286697"/>
                  </a:lnTo>
                  <a:lnTo>
                    <a:pt x="60354" y="265461"/>
                  </a:lnTo>
                  <a:lnTo>
                    <a:pt x="77126" y="248224"/>
                  </a:lnTo>
                  <a:lnTo>
                    <a:pt x="86512" y="243862"/>
                  </a:lnTo>
                  <a:lnTo>
                    <a:pt x="106300" y="242134"/>
                  </a:lnTo>
                  <a:lnTo>
                    <a:pt x="115320" y="245651"/>
                  </a:lnTo>
                  <a:lnTo>
                    <a:pt x="153890" y="280527"/>
                  </a:lnTo>
                  <a:lnTo>
                    <a:pt x="169729" y="307337"/>
                  </a:lnTo>
                  <a:lnTo>
                    <a:pt x="17898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81785" y="3557316"/>
              <a:ext cx="10530" cy="379026"/>
            </a:xfrm>
            <a:custGeom>
              <a:avLst/>
              <a:gdLst/>
              <a:ahLst/>
              <a:cxnLst/>
              <a:rect l="0" t="0" r="0" b="0"/>
              <a:pathLst>
                <a:path w="10530" h="379026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5590" y="222266"/>
                  </a:lnTo>
                  <a:lnTo>
                    <a:pt x="9066" y="279026"/>
                  </a:lnTo>
                  <a:lnTo>
                    <a:pt x="10240" y="339862"/>
                  </a:lnTo>
                  <a:lnTo>
                    <a:pt x="10529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97557" y="3704714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72168" y="0"/>
                  </a:lnTo>
                  <a:lnTo>
                    <a:pt x="113038" y="0"/>
                  </a:lnTo>
                  <a:lnTo>
                    <a:pt x="50231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54987" y="374682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784159" y="4415206"/>
            <a:ext cx="1410819" cy="662643"/>
            <a:chOff x="5784159" y="4415206"/>
            <a:chExt cx="1410819" cy="662643"/>
          </a:xfrm>
        </p:grpSpPr>
        <p:sp>
          <p:nvSpPr>
            <p:cNvPr id="96" name="Freeform 95"/>
            <p:cNvSpPr/>
            <p:nvPr/>
          </p:nvSpPr>
          <p:spPr>
            <a:xfrm>
              <a:off x="5784159" y="454265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27052" y="4415206"/>
              <a:ext cx="215077" cy="412206"/>
            </a:xfrm>
            <a:custGeom>
              <a:avLst/>
              <a:gdLst/>
              <a:ahLst/>
              <a:cxnLst/>
              <a:rect l="0" t="0" r="0" b="0"/>
              <a:pathLst>
                <a:path w="215077" h="412206">
                  <a:moveTo>
                    <a:pt x="215076" y="95860"/>
                  </a:moveTo>
                  <a:lnTo>
                    <a:pt x="215076" y="73503"/>
                  </a:lnTo>
                  <a:lnTo>
                    <a:pt x="208837" y="56288"/>
                  </a:lnTo>
                  <a:lnTo>
                    <a:pt x="185767" y="26172"/>
                  </a:lnTo>
                  <a:lnTo>
                    <a:pt x="154399" y="4762"/>
                  </a:lnTo>
                  <a:lnTo>
                    <a:pt x="125717" y="0"/>
                  </a:lnTo>
                  <a:lnTo>
                    <a:pt x="109880" y="367"/>
                  </a:lnTo>
                  <a:lnTo>
                    <a:pt x="82924" y="10135"/>
                  </a:lnTo>
                  <a:lnTo>
                    <a:pt x="60415" y="26174"/>
                  </a:lnTo>
                  <a:lnTo>
                    <a:pt x="35760" y="54935"/>
                  </a:lnTo>
                  <a:lnTo>
                    <a:pt x="12406" y="112134"/>
                  </a:lnTo>
                  <a:lnTo>
                    <a:pt x="0" y="174897"/>
                  </a:lnTo>
                  <a:lnTo>
                    <a:pt x="3820" y="226253"/>
                  </a:lnTo>
                  <a:lnTo>
                    <a:pt x="11192" y="278515"/>
                  </a:lnTo>
                  <a:lnTo>
                    <a:pt x="16236" y="328704"/>
                  </a:lnTo>
                  <a:lnTo>
                    <a:pt x="31508" y="365672"/>
                  </a:lnTo>
                  <a:lnTo>
                    <a:pt x="64488" y="407226"/>
                  </a:lnTo>
                  <a:lnTo>
                    <a:pt x="73739" y="411062"/>
                  </a:lnTo>
                  <a:lnTo>
                    <a:pt x="96498" y="412205"/>
                  </a:lnTo>
                  <a:lnTo>
                    <a:pt x="130029" y="406271"/>
                  </a:lnTo>
                  <a:lnTo>
                    <a:pt x="172962" y="380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13384" y="4657642"/>
              <a:ext cx="120736" cy="173459"/>
            </a:xfrm>
            <a:custGeom>
              <a:avLst/>
              <a:gdLst/>
              <a:ahLst/>
              <a:cxnLst/>
              <a:rect l="0" t="0" r="0" b="0"/>
              <a:pathLst>
                <a:path w="120736" h="173459">
                  <a:moveTo>
                    <a:pt x="102443" y="21880"/>
                  </a:moveTo>
                  <a:lnTo>
                    <a:pt x="96854" y="5112"/>
                  </a:lnTo>
                  <a:lnTo>
                    <a:pt x="91698" y="1343"/>
                  </a:lnTo>
                  <a:lnTo>
                    <a:pt x="84752" y="0"/>
                  </a:lnTo>
                  <a:lnTo>
                    <a:pt x="76611" y="274"/>
                  </a:lnTo>
                  <a:lnTo>
                    <a:pt x="48386" y="11838"/>
                  </a:lnTo>
                  <a:lnTo>
                    <a:pt x="23385" y="30083"/>
                  </a:lnTo>
                  <a:lnTo>
                    <a:pt x="6749" y="55896"/>
                  </a:lnTo>
                  <a:lnTo>
                    <a:pt x="0" y="91360"/>
                  </a:lnTo>
                  <a:lnTo>
                    <a:pt x="3589" y="125914"/>
                  </a:lnTo>
                  <a:lnTo>
                    <a:pt x="17651" y="158380"/>
                  </a:lnTo>
                  <a:lnTo>
                    <a:pt x="26028" y="165522"/>
                  </a:lnTo>
                  <a:lnTo>
                    <a:pt x="47814" y="173458"/>
                  </a:lnTo>
                  <a:lnTo>
                    <a:pt x="57835" y="173235"/>
                  </a:lnTo>
                  <a:lnTo>
                    <a:pt x="75208" y="166748"/>
                  </a:lnTo>
                  <a:lnTo>
                    <a:pt x="98143" y="149942"/>
                  </a:lnTo>
                  <a:lnTo>
                    <a:pt x="114168" y="124555"/>
                  </a:lnTo>
                  <a:lnTo>
                    <a:pt x="120735" y="89217"/>
                  </a:lnTo>
                  <a:lnTo>
                    <a:pt x="116032" y="6584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57941" y="4673675"/>
              <a:ext cx="221100" cy="164926"/>
            </a:xfrm>
            <a:custGeom>
              <a:avLst/>
              <a:gdLst/>
              <a:ahLst/>
              <a:cxnLst/>
              <a:rect l="0" t="0" r="0" b="0"/>
              <a:pathLst>
                <a:path w="221100" h="164926">
                  <a:moveTo>
                    <a:pt x="0" y="58489"/>
                  </a:moveTo>
                  <a:lnTo>
                    <a:pt x="0" y="112634"/>
                  </a:lnTo>
                  <a:lnTo>
                    <a:pt x="2340" y="138706"/>
                  </a:lnTo>
                  <a:lnTo>
                    <a:pt x="11179" y="161991"/>
                  </a:lnTo>
                  <a:lnTo>
                    <a:pt x="13301" y="164925"/>
                  </a:lnTo>
                  <a:lnTo>
                    <a:pt x="13547" y="162202"/>
                  </a:lnTo>
                  <a:lnTo>
                    <a:pt x="2460" y="106950"/>
                  </a:lnTo>
                  <a:lnTo>
                    <a:pt x="3848" y="70898"/>
                  </a:lnTo>
                  <a:lnTo>
                    <a:pt x="6075" y="59743"/>
                  </a:lnTo>
                  <a:lnTo>
                    <a:pt x="11069" y="51136"/>
                  </a:lnTo>
                  <a:lnTo>
                    <a:pt x="25976" y="38454"/>
                  </a:lnTo>
                  <a:lnTo>
                    <a:pt x="34865" y="36943"/>
                  </a:lnTo>
                  <a:lnTo>
                    <a:pt x="54100" y="41504"/>
                  </a:lnTo>
                  <a:lnTo>
                    <a:pt x="71228" y="54450"/>
                  </a:lnTo>
                  <a:lnTo>
                    <a:pt x="85469" y="71902"/>
                  </a:lnTo>
                  <a:lnTo>
                    <a:pt x="97724" y="94439"/>
                  </a:lnTo>
                  <a:lnTo>
                    <a:pt x="97905" y="92984"/>
                  </a:lnTo>
                  <a:lnTo>
                    <a:pt x="89106" y="56099"/>
                  </a:lnTo>
                  <a:lnTo>
                    <a:pt x="91465" y="36370"/>
                  </a:lnTo>
                  <a:lnTo>
                    <a:pt x="99533" y="19023"/>
                  </a:lnTo>
                  <a:lnTo>
                    <a:pt x="104960" y="11121"/>
                  </a:lnTo>
                  <a:lnTo>
                    <a:pt x="113257" y="5854"/>
                  </a:lnTo>
                  <a:lnTo>
                    <a:pt x="134955" y="0"/>
                  </a:lnTo>
                  <a:lnTo>
                    <a:pt x="144952" y="779"/>
                  </a:lnTo>
                  <a:lnTo>
                    <a:pt x="171370" y="13054"/>
                  </a:lnTo>
                  <a:lnTo>
                    <a:pt x="190808" y="25038"/>
                  </a:lnTo>
                  <a:lnTo>
                    <a:pt x="204907" y="41282"/>
                  </a:lnTo>
                  <a:lnTo>
                    <a:pt x="210304" y="50528"/>
                  </a:lnTo>
                  <a:lnTo>
                    <a:pt x="218966" y="105053"/>
                  </a:lnTo>
                  <a:lnTo>
                    <a:pt x="221099" y="153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11101" y="4601988"/>
              <a:ext cx="160737" cy="475861"/>
            </a:xfrm>
            <a:custGeom>
              <a:avLst/>
              <a:gdLst/>
              <a:ahLst/>
              <a:cxnLst/>
              <a:rect l="0" t="0" r="0" b="0"/>
              <a:pathLst>
                <a:path w="160737" h="475861">
                  <a:moveTo>
                    <a:pt x="31110" y="119648"/>
                  </a:moveTo>
                  <a:lnTo>
                    <a:pt x="25520" y="136415"/>
                  </a:lnTo>
                  <a:lnTo>
                    <a:pt x="25896" y="154006"/>
                  </a:lnTo>
                  <a:lnTo>
                    <a:pt x="30080" y="205073"/>
                  </a:lnTo>
                  <a:lnTo>
                    <a:pt x="36394" y="254403"/>
                  </a:lnTo>
                  <a:lnTo>
                    <a:pt x="40084" y="311653"/>
                  </a:lnTo>
                  <a:lnTo>
                    <a:pt x="46767" y="367481"/>
                  </a:lnTo>
                  <a:lnTo>
                    <a:pt x="50567" y="421067"/>
                  </a:lnTo>
                  <a:lnTo>
                    <a:pt x="50681" y="474981"/>
                  </a:lnTo>
                  <a:lnTo>
                    <a:pt x="48837" y="475860"/>
                  </a:lnTo>
                  <a:lnTo>
                    <a:pt x="46438" y="472936"/>
                  </a:lnTo>
                  <a:lnTo>
                    <a:pt x="30817" y="418928"/>
                  </a:lnTo>
                  <a:lnTo>
                    <a:pt x="23614" y="370540"/>
                  </a:lnTo>
                  <a:lnTo>
                    <a:pt x="15591" y="312966"/>
                  </a:lnTo>
                  <a:lnTo>
                    <a:pt x="11693" y="261936"/>
                  </a:lnTo>
                  <a:lnTo>
                    <a:pt x="4950" y="202361"/>
                  </a:lnTo>
                  <a:lnTo>
                    <a:pt x="1132" y="151434"/>
                  </a:lnTo>
                  <a:lnTo>
                    <a:pt x="0" y="101120"/>
                  </a:lnTo>
                  <a:lnTo>
                    <a:pt x="6853" y="47358"/>
                  </a:lnTo>
                  <a:lnTo>
                    <a:pt x="8631" y="20448"/>
                  </a:lnTo>
                  <a:lnTo>
                    <a:pt x="13784" y="11401"/>
                  </a:lnTo>
                  <a:lnTo>
                    <a:pt x="21898" y="5369"/>
                  </a:lnTo>
                  <a:lnTo>
                    <a:pt x="31988" y="1348"/>
                  </a:lnTo>
                  <a:lnTo>
                    <a:pt x="52557" y="0"/>
                  </a:lnTo>
                  <a:lnTo>
                    <a:pt x="94357" y="8666"/>
                  </a:lnTo>
                  <a:lnTo>
                    <a:pt x="120299" y="23853"/>
                  </a:lnTo>
                  <a:lnTo>
                    <a:pt x="142804" y="54349"/>
                  </a:lnTo>
                  <a:lnTo>
                    <a:pt x="158701" y="87432"/>
                  </a:lnTo>
                  <a:lnTo>
                    <a:pt x="160736" y="111959"/>
                  </a:lnTo>
                  <a:lnTo>
                    <a:pt x="156572" y="136118"/>
                  </a:lnTo>
                  <a:lnTo>
                    <a:pt x="146922" y="154654"/>
                  </a:lnTo>
                  <a:lnTo>
                    <a:pt x="131715" y="167572"/>
                  </a:lnTo>
                  <a:lnTo>
                    <a:pt x="87767" y="185396"/>
                  </a:lnTo>
                  <a:lnTo>
                    <a:pt x="29544" y="192300"/>
                  </a:lnTo>
                  <a:lnTo>
                    <a:pt x="10052" y="193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59416" y="4637325"/>
              <a:ext cx="198650" cy="151274"/>
            </a:xfrm>
            <a:custGeom>
              <a:avLst/>
              <a:gdLst/>
              <a:ahLst/>
              <a:cxnLst/>
              <a:rect l="0" t="0" r="0" b="0"/>
              <a:pathLst>
                <a:path w="198650" h="151274">
                  <a:moveTo>
                    <a:pt x="103893" y="115896"/>
                  </a:moveTo>
                  <a:lnTo>
                    <a:pt x="112227" y="78418"/>
                  </a:lnTo>
                  <a:lnTo>
                    <a:pt x="110652" y="43571"/>
                  </a:lnTo>
                  <a:lnTo>
                    <a:pt x="104557" y="22920"/>
                  </a:lnTo>
                  <a:lnTo>
                    <a:pt x="94050" y="5944"/>
                  </a:lnTo>
                  <a:lnTo>
                    <a:pt x="86803" y="1650"/>
                  </a:lnTo>
                  <a:lnTo>
                    <a:pt x="69391" y="0"/>
                  </a:lnTo>
                  <a:lnTo>
                    <a:pt x="39858" y="11236"/>
                  </a:lnTo>
                  <a:lnTo>
                    <a:pt x="14470" y="29384"/>
                  </a:lnTo>
                  <a:lnTo>
                    <a:pt x="5657" y="48980"/>
                  </a:lnTo>
                  <a:lnTo>
                    <a:pt x="0" y="99688"/>
                  </a:lnTo>
                  <a:lnTo>
                    <a:pt x="5466" y="123901"/>
                  </a:lnTo>
                  <a:lnTo>
                    <a:pt x="10199" y="135271"/>
                  </a:lnTo>
                  <a:lnTo>
                    <a:pt x="18034" y="142851"/>
                  </a:lnTo>
                  <a:lnTo>
                    <a:pt x="39217" y="151273"/>
                  </a:lnTo>
                  <a:lnTo>
                    <a:pt x="49078" y="150009"/>
                  </a:lnTo>
                  <a:lnTo>
                    <a:pt x="66273" y="139247"/>
                  </a:lnTo>
                  <a:lnTo>
                    <a:pt x="78594" y="119645"/>
                  </a:lnTo>
                  <a:lnTo>
                    <a:pt x="86800" y="95336"/>
                  </a:lnTo>
                  <a:lnTo>
                    <a:pt x="92589" y="63531"/>
                  </a:lnTo>
                  <a:lnTo>
                    <a:pt x="95187" y="63439"/>
                  </a:lnTo>
                  <a:lnTo>
                    <a:pt x="118388" y="97637"/>
                  </a:lnTo>
                  <a:lnTo>
                    <a:pt x="127103" y="117139"/>
                  </a:lnTo>
                  <a:lnTo>
                    <a:pt x="141114" y="131267"/>
                  </a:lnTo>
                  <a:lnTo>
                    <a:pt x="149764" y="136672"/>
                  </a:lnTo>
                  <a:lnTo>
                    <a:pt x="168734" y="139558"/>
                  </a:lnTo>
                  <a:lnTo>
                    <a:pt x="198649" y="1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69179" y="4595294"/>
              <a:ext cx="73116" cy="172042"/>
            </a:xfrm>
            <a:custGeom>
              <a:avLst/>
              <a:gdLst/>
              <a:ahLst/>
              <a:cxnLst/>
              <a:rect l="0" t="0" r="0" b="0"/>
              <a:pathLst>
                <a:path w="73116" h="172042">
                  <a:moveTo>
                    <a:pt x="9943" y="84228"/>
                  </a:moveTo>
                  <a:lnTo>
                    <a:pt x="13063" y="126920"/>
                  </a:lnTo>
                  <a:lnTo>
                    <a:pt x="25562" y="172041"/>
                  </a:lnTo>
                  <a:lnTo>
                    <a:pt x="6085" y="114721"/>
                  </a:lnTo>
                  <a:lnTo>
                    <a:pt x="293" y="51574"/>
                  </a:lnTo>
                  <a:lnTo>
                    <a:pt x="0" y="37892"/>
                  </a:lnTo>
                  <a:lnTo>
                    <a:pt x="3315" y="27601"/>
                  </a:lnTo>
                  <a:lnTo>
                    <a:pt x="9034" y="19570"/>
                  </a:lnTo>
                  <a:lnTo>
                    <a:pt x="16357" y="13047"/>
                  </a:lnTo>
                  <a:lnTo>
                    <a:pt x="36970" y="5798"/>
                  </a:lnTo>
                  <a:lnTo>
                    <a:pt x="73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77252" y="4593697"/>
              <a:ext cx="217726" cy="235649"/>
            </a:xfrm>
            <a:custGeom>
              <a:avLst/>
              <a:gdLst/>
              <a:ahLst/>
              <a:cxnLst/>
              <a:rect l="0" t="0" r="0" b="0"/>
              <a:pathLst>
                <a:path w="217726" h="235649">
                  <a:moveTo>
                    <a:pt x="17684" y="106881"/>
                  </a:moveTo>
                  <a:lnTo>
                    <a:pt x="76301" y="101293"/>
                  </a:lnTo>
                  <a:lnTo>
                    <a:pt x="111091" y="92227"/>
                  </a:lnTo>
                  <a:lnTo>
                    <a:pt x="119730" y="86584"/>
                  </a:lnTo>
                  <a:lnTo>
                    <a:pt x="132448" y="70954"/>
                  </a:lnTo>
                  <a:lnTo>
                    <a:pt x="135761" y="52310"/>
                  </a:lnTo>
                  <a:lnTo>
                    <a:pt x="135006" y="42424"/>
                  </a:lnTo>
                  <a:lnTo>
                    <a:pt x="130993" y="34664"/>
                  </a:lnTo>
                  <a:lnTo>
                    <a:pt x="95256" y="4146"/>
                  </a:lnTo>
                  <a:lnTo>
                    <a:pt x="71658" y="0"/>
                  </a:lnTo>
                  <a:lnTo>
                    <a:pt x="57176" y="532"/>
                  </a:lnTo>
                  <a:lnTo>
                    <a:pt x="46351" y="4397"/>
                  </a:lnTo>
                  <a:lnTo>
                    <a:pt x="31205" y="18049"/>
                  </a:lnTo>
                  <a:lnTo>
                    <a:pt x="8011" y="65548"/>
                  </a:lnTo>
                  <a:lnTo>
                    <a:pt x="0" y="99704"/>
                  </a:lnTo>
                  <a:lnTo>
                    <a:pt x="746" y="136341"/>
                  </a:lnTo>
                  <a:lnTo>
                    <a:pt x="6646" y="158579"/>
                  </a:lnTo>
                  <a:lnTo>
                    <a:pt x="24292" y="190830"/>
                  </a:lnTo>
                  <a:lnTo>
                    <a:pt x="41678" y="212042"/>
                  </a:lnTo>
                  <a:lnTo>
                    <a:pt x="64223" y="226929"/>
                  </a:lnTo>
                  <a:lnTo>
                    <a:pt x="76786" y="232537"/>
                  </a:lnTo>
                  <a:lnTo>
                    <a:pt x="106343" y="235648"/>
                  </a:lnTo>
                  <a:lnTo>
                    <a:pt x="167387" y="228114"/>
                  </a:lnTo>
                  <a:lnTo>
                    <a:pt x="217725" y="212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11391" y="157927"/>
            <a:ext cx="5816279" cy="810695"/>
            <a:chOff x="711391" y="157927"/>
            <a:chExt cx="5816279" cy="810695"/>
          </a:xfrm>
        </p:grpSpPr>
        <p:sp>
          <p:nvSpPr>
            <p:cNvPr id="105" name="Freeform 104"/>
            <p:cNvSpPr/>
            <p:nvPr/>
          </p:nvSpPr>
          <p:spPr>
            <a:xfrm>
              <a:off x="711391" y="167907"/>
              <a:ext cx="465106" cy="576817"/>
            </a:xfrm>
            <a:custGeom>
              <a:avLst/>
              <a:gdLst/>
              <a:ahLst/>
              <a:cxnLst/>
              <a:rect l="0" t="0" r="0" b="0"/>
              <a:pathLst>
                <a:path w="465106" h="576817">
                  <a:moveTo>
                    <a:pt x="204588" y="21605"/>
                  </a:moveTo>
                  <a:lnTo>
                    <a:pt x="193409" y="4838"/>
                  </a:lnTo>
                  <a:lnTo>
                    <a:pt x="184267" y="1068"/>
                  </a:lnTo>
                  <a:lnTo>
                    <a:pt x="158512" y="0"/>
                  </a:lnTo>
                  <a:lnTo>
                    <a:pt x="122305" y="11564"/>
                  </a:lnTo>
                  <a:lnTo>
                    <a:pt x="89351" y="29809"/>
                  </a:lnTo>
                  <a:lnTo>
                    <a:pt x="47661" y="83661"/>
                  </a:lnTo>
                  <a:lnTo>
                    <a:pt x="24371" y="126670"/>
                  </a:lnTo>
                  <a:lnTo>
                    <a:pt x="8506" y="186942"/>
                  </a:lnTo>
                  <a:lnTo>
                    <a:pt x="0" y="244899"/>
                  </a:lnTo>
                  <a:lnTo>
                    <a:pt x="3849" y="305356"/>
                  </a:lnTo>
                  <a:lnTo>
                    <a:pt x="12399" y="358494"/>
                  </a:lnTo>
                  <a:lnTo>
                    <a:pt x="29223" y="420299"/>
                  </a:lnTo>
                  <a:lnTo>
                    <a:pt x="51578" y="471933"/>
                  </a:lnTo>
                  <a:lnTo>
                    <a:pt x="85450" y="529979"/>
                  </a:lnTo>
                  <a:lnTo>
                    <a:pt x="117555" y="553860"/>
                  </a:lnTo>
                  <a:lnTo>
                    <a:pt x="151114" y="570165"/>
                  </a:lnTo>
                  <a:lnTo>
                    <a:pt x="188874" y="576816"/>
                  </a:lnTo>
                  <a:lnTo>
                    <a:pt x="229697" y="573197"/>
                  </a:lnTo>
                  <a:lnTo>
                    <a:pt x="285414" y="553088"/>
                  </a:lnTo>
                  <a:lnTo>
                    <a:pt x="344332" y="519696"/>
                  </a:lnTo>
                  <a:lnTo>
                    <a:pt x="390206" y="482252"/>
                  </a:lnTo>
                  <a:lnTo>
                    <a:pt x="431730" y="422963"/>
                  </a:lnTo>
                  <a:lnTo>
                    <a:pt x="452183" y="363015"/>
                  </a:lnTo>
                  <a:lnTo>
                    <a:pt x="462653" y="312147"/>
                  </a:lnTo>
                  <a:lnTo>
                    <a:pt x="465105" y="261200"/>
                  </a:lnTo>
                  <a:lnTo>
                    <a:pt x="456046" y="201471"/>
                  </a:lnTo>
                  <a:lnTo>
                    <a:pt x="448538" y="175245"/>
                  </a:lnTo>
                  <a:lnTo>
                    <a:pt x="417979" y="120505"/>
                  </a:lnTo>
                  <a:lnTo>
                    <a:pt x="370904" y="62620"/>
                  </a:lnTo>
                  <a:lnTo>
                    <a:pt x="340824" y="42987"/>
                  </a:lnTo>
                  <a:lnTo>
                    <a:pt x="304096" y="35350"/>
                  </a:lnTo>
                  <a:lnTo>
                    <a:pt x="244208" y="44010"/>
                  </a:lnTo>
                  <a:lnTo>
                    <a:pt x="213207" y="53590"/>
                  </a:lnTo>
                  <a:lnTo>
                    <a:pt x="194059" y="63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263419" y="494839"/>
              <a:ext cx="168457" cy="202599"/>
            </a:xfrm>
            <a:custGeom>
              <a:avLst/>
              <a:gdLst/>
              <a:ahLst/>
              <a:cxnLst/>
              <a:rect l="0" t="0" r="0" b="0"/>
              <a:pathLst>
                <a:path w="168457" h="202599">
                  <a:moveTo>
                    <a:pt x="0" y="73699"/>
                  </a:moveTo>
                  <a:lnTo>
                    <a:pt x="14654" y="126727"/>
                  </a:lnTo>
                  <a:lnTo>
                    <a:pt x="31667" y="187368"/>
                  </a:lnTo>
                  <a:lnTo>
                    <a:pt x="36301" y="202598"/>
                  </a:lnTo>
                  <a:lnTo>
                    <a:pt x="20512" y="147895"/>
                  </a:lnTo>
                  <a:lnTo>
                    <a:pt x="13487" y="109721"/>
                  </a:lnTo>
                  <a:lnTo>
                    <a:pt x="14525" y="67605"/>
                  </a:lnTo>
                  <a:lnTo>
                    <a:pt x="20494" y="45254"/>
                  </a:lnTo>
                  <a:lnTo>
                    <a:pt x="30945" y="27522"/>
                  </a:lnTo>
                  <a:lnTo>
                    <a:pt x="49628" y="14962"/>
                  </a:lnTo>
                  <a:lnTo>
                    <a:pt x="73530" y="6650"/>
                  </a:lnTo>
                  <a:lnTo>
                    <a:pt x="127002" y="131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07863" y="242764"/>
              <a:ext cx="351178" cy="478678"/>
            </a:xfrm>
            <a:custGeom>
              <a:avLst/>
              <a:gdLst/>
              <a:ahLst/>
              <a:cxnLst/>
              <a:rect l="0" t="0" r="0" b="0"/>
              <a:pathLst>
                <a:path w="351178" h="478678">
                  <a:moveTo>
                    <a:pt x="71411" y="388945"/>
                  </a:moveTo>
                  <a:lnTo>
                    <a:pt x="85882" y="355324"/>
                  </a:lnTo>
                  <a:lnTo>
                    <a:pt x="89541" y="330329"/>
                  </a:lnTo>
                  <a:lnTo>
                    <a:pt x="84928" y="309861"/>
                  </a:lnTo>
                  <a:lnTo>
                    <a:pt x="80422" y="301127"/>
                  </a:lnTo>
                  <a:lnTo>
                    <a:pt x="73909" y="296475"/>
                  </a:lnTo>
                  <a:lnTo>
                    <a:pt x="66057" y="294543"/>
                  </a:lnTo>
                  <a:lnTo>
                    <a:pt x="57313" y="294425"/>
                  </a:lnTo>
                  <a:lnTo>
                    <a:pt x="41359" y="300533"/>
                  </a:lnTo>
                  <a:lnTo>
                    <a:pt x="33829" y="305437"/>
                  </a:lnTo>
                  <a:lnTo>
                    <a:pt x="22342" y="320245"/>
                  </a:lnTo>
                  <a:lnTo>
                    <a:pt x="5436" y="358347"/>
                  </a:lnTo>
                  <a:lnTo>
                    <a:pt x="0" y="400416"/>
                  </a:lnTo>
                  <a:lnTo>
                    <a:pt x="3979" y="438748"/>
                  </a:lnTo>
                  <a:lnTo>
                    <a:pt x="12585" y="458263"/>
                  </a:lnTo>
                  <a:lnTo>
                    <a:pt x="18156" y="466743"/>
                  </a:lnTo>
                  <a:lnTo>
                    <a:pt x="26549" y="472396"/>
                  </a:lnTo>
                  <a:lnTo>
                    <a:pt x="48353" y="478677"/>
                  </a:lnTo>
                  <a:lnTo>
                    <a:pt x="57209" y="476842"/>
                  </a:lnTo>
                  <a:lnTo>
                    <a:pt x="64282" y="472110"/>
                  </a:lnTo>
                  <a:lnTo>
                    <a:pt x="96425" y="427193"/>
                  </a:lnTo>
                  <a:lnTo>
                    <a:pt x="121022" y="365738"/>
                  </a:lnTo>
                  <a:lnTo>
                    <a:pt x="133684" y="314609"/>
                  </a:lnTo>
                  <a:lnTo>
                    <a:pt x="141725" y="259295"/>
                  </a:lnTo>
                  <a:lnTo>
                    <a:pt x="144107" y="204691"/>
                  </a:lnTo>
                  <a:lnTo>
                    <a:pt x="144813" y="155757"/>
                  </a:lnTo>
                  <a:lnTo>
                    <a:pt x="141903" y="104213"/>
                  </a:lnTo>
                  <a:lnTo>
                    <a:pt x="133632" y="55016"/>
                  </a:lnTo>
                  <a:lnTo>
                    <a:pt x="120356" y="2060"/>
                  </a:lnTo>
                  <a:lnTo>
                    <a:pt x="116909" y="0"/>
                  </a:lnTo>
                  <a:lnTo>
                    <a:pt x="113442" y="4477"/>
                  </a:lnTo>
                  <a:lnTo>
                    <a:pt x="107639" y="25048"/>
                  </a:lnTo>
                  <a:lnTo>
                    <a:pt x="104372" y="70684"/>
                  </a:lnTo>
                  <a:lnTo>
                    <a:pt x="104574" y="124630"/>
                  </a:lnTo>
                  <a:lnTo>
                    <a:pt x="114530" y="185436"/>
                  </a:lnTo>
                  <a:lnTo>
                    <a:pt x="121232" y="240519"/>
                  </a:lnTo>
                  <a:lnTo>
                    <a:pt x="129085" y="300355"/>
                  </a:lnTo>
                  <a:lnTo>
                    <a:pt x="140732" y="354375"/>
                  </a:lnTo>
                  <a:lnTo>
                    <a:pt x="143164" y="382160"/>
                  </a:lnTo>
                  <a:lnTo>
                    <a:pt x="147323" y="389101"/>
                  </a:lnTo>
                  <a:lnTo>
                    <a:pt x="153604" y="391389"/>
                  </a:lnTo>
                  <a:lnTo>
                    <a:pt x="161301" y="390574"/>
                  </a:lnTo>
                  <a:lnTo>
                    <a:pt x="176093" y="380311"/>
                  </a:lnTo>
                  <a:lnTo>
                    <a:pt x="191636" y="366390"/>
                  </a:lnTo>
                  <a:lnTo>
                    <a:pt x="233329" y="347922"/>
                  </a:lnTo>
                  <a:lnTo>
                    <a:pt x="286279" y="333009"/>
                  </a:lnTo>
                  <a:lnTo>
                    <a:pt x="316660" y="316740"/>
                  </a:lnTo>
                  <a:lnTo>
                    <a:pt x="340479" y="291512"/>
                  </a:lnTo>
                  <a:lnTo>
                    <a:pt x="348925" y="268823"/>
                  </a:lnTo>
                  <a:lnTo>
                    <a:pt x="351177" y="256221"/>
                  </a:lnTo>
                  <a:lnTo>
                    <a:pt x="349168" y="245480"/>
                  </a:lnTo>
                  <a:lnTo>
                    <a:pt x="337578" y="227307"/>
                  </a:lnTo>
                  <a:lnTo>
                    <a:pt x="329574" y="222695"/>
                  </a:lnTo>
                  <a:lnTo>
                    <a:pt x="311322" y="220690"/>
                  </a:lnTo>
                  <a:lnTo>
                    <a:pt x="275727" y="226138"/>
                  </a:lnTo>
                  <a:lnTo>
                    <a:pt x="255415" y="235088"/>
                  </a:lnTo>
                  <a:lnTo>
                    <a:pt x="246723" y="240750"/>
                  </a:lnTo>
                  <a:lnTo>
                    <a:pt x="233945" y="256400"/>
                  </a:lnTo>
                  <a:lnTo>
                    <a:pt x="216210" y="295043"/>
                  </a:lnTo>
                  <a:lnTo>
                    <a:pt x="214925" y="318745"/>
                  </a:lnTo>
                  <a:lnTo>
                    <a:pt x="223632" y="366500"/>
                  </a:lnTo>
                  <a:lnTo>
                    <a:pt x="245022" y="408558"/>
                  </a:lnTo>
                  <a:lnTo>
                    <a:pt x="258146" y="425348"/>
                  </a:lnTo>
                  <a:lnTo>
                    <a:pt x="278017" y="434370"/>
                  </a:lnTo>
                  <a:lnTo>
                    <a:pt x="300106" y="437210"/>
                  </a:lnTo>
                  <a:lnTo>
                    <a:pt x="334624" y="431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89886" y="476725"/>
              <a:ext cx="189514" cy="252772"/>
            </a:xfrm>
            <a:custGeom>
              <a:avLst/>
              <a:gdLst/>
              <a:ahLst/>
              <a:cxnLst/>
              <a:rect l="0" t="0" r="0" b="0"/>
              <a:pathLst>
                <a:path w="189514" h="252772">
                  <a:moveTo>
                    <a:pt x="0" y="60228"/>
                  </a:moveTo>
                  <a:lnTo>
                    <a:pt x="11453" y="117492"/>
                  </a:lnTo>
                  <a:lnTo>
                    <a:pt x="24749" y="178384"/>
                  </a:lnTo>
                  <a:lnTo>
                    <a:pt x="42138" y="238134"/>
                  </a:lnTo>
                  <a:lnTo>
                    <a:pt x="46804" y="252771"/>
                  </a:lnTo>
                  <a:lnTo>
                    <a:pt x="31038" y="194503"/>
                  </a:lnTo>
                  <a:lnTo>
                    <a:pt x="23028" y="134844"/>
                  </a:lnTo>
                  <a:lnTo>
                    <a:pt x="23786" y="76310"/>
                  </a:lnTo>
                  <a:lnTo>
                    <a:pt x="32408" y="52168"/>
                  </a:lnTo>
                  <a:lnTo>
                    <a:pt x="47159" y="32859"/>
                  </a:lnTo>
                  <a:lnTo>
                    <a:pt x="65413" y="17648"/>
                  </a:lnTo>
                  <a:lnTo>
                    <a:pt x="85224" y="6989"/>
                  </a:lnTo>
                  <a:lnTo>
                    <a:pt x="121698" y="0"/>
                  </a:lnTo>
                  <a:lnTo>
                    <a:pt x="172133" y="5778"/>
                  </a:lnTo>
                  <a:lnTo>
                    <a:pt x="189513" y="7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17002" y="157927"/>
              <a:ext cx="25564" cy="600125"/>
            </a:xfrm>
            <a:custGeom>
              <a:avLst/>
              <a:gdLst/>
              <a:ahLst/>
              <a:cxnLst/>
              <a:rect l="0" t="0" r="0" b="0"/>
              <a:pathLst>
                <a:path w="25564" h="600125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7740" y="208003"/>
                  </a:lnTo>
                  <a:lnTo>
                    <a:pt x="9245" y="266741"/>
                  </a:lnTo>
                  <a:lnTo>
                    <a:pt x="9753" y="328510"/>
                  </a:lnTo>
                  <a:lnTo>
                    <a:pt x="17089" y="385772"/>
                  </a:lnTo>
                  <a:lnTo>
                    <a:pt x="19424" y="431587"/>
                  </a:lnTo>
                  <a:lnTo>
                    <a:pt x="21286" y="491956"/>
                  </a:lnTo>
                  <a:lnTo>
                    <a:pt x="25563" y="552935"/>
                  </a:lnTo>
                  <a:lnTo>
                    <a:pt x="20407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43500" y="468684"/>
              <a:ext cx="152340" cy="281846"/>
            </a:xfrm>
            <a:custGeom>
              <a:avLst/>
              <a:gdLst/>
              <a:ahLst/>
              <a:cxnLst/>
              <a:rect l="0" t="0" r="0" b="0"/>
              <a:pathLst>
                <a:path w="152340" h="281846">
                  <a:moveTo>
                    <a:pt x="9722" y="163025"/>
                  </a:moveTo>
                  <a:lnTo>
                    <a:pt x="37278" y="155790"/>
                  </a:lnTo>
                  <a:lnTo>
                    <a:pt x="93501" y="150028"/>
                  </a:lnTo>
                  <a:lnTo>
                    <a:pt x="107689" y="147341"/>
                  </a:lnTo>
                  <a:lnTo>
                    <a:pt x="129692" y="134998"/>
                  </a:lnTo>
                  <a:lnTo>
                    <a:pt x="138835" y="126793"/>
                  </a:lnTo>
                  <a:lnTo>
                    <a:pt x="148994" y="102078"/>
                  </a:lnTo>
                  <a:lnTo>
                    <a:pt x="152339" y="72767"/>
                  </a:lnTo>
                  <a:lnTo>
                    <a:pt x="149927" y="44142"/>
                  </a:lnTo>
                  <a:lnTo>
                    <a:pt x="138716" y="22061"/>
                  </a:lnTo>
                  <a:lnTo>
                    <a:pt x="130813" y="12897"/>
                  </a:lnTo>
                  <a:lnTo>
                    <a:pt x="109554" y="2715"/>
                  </a:lnTo>
                  <a:lnTo>
                    <a:pt x="97334" y="0"/>
                  </a:lnTo>
                  <a:lnTo>
                    <a:pt x="86847" y="1699"/>
                  </a:lnTo>
                  <a:lnTo>
                    <a:pt x="68956" y="12946"/>
                  </a:lnTo>
                  <a:lnTo>
                    <a:pt x="38407" y="42696"/>
                  </a:lnTo>
                  <a:lnTo>
                    <a:pt x="18091" y="79279"/>
                  </a:lnTo>
                  <a:lnTo>
                    <a:pt x="3273" y="140330"/>
                  </a:lnTo>
                  <a:lnTo>
                    <a:pt x="0" y="197797"/>
                  </a:lnTo>
                  <a:lnTo>
                    <a:pt x="5791" y="222933"/>
                  </a:lnTo>
                  <a:lnTo>
                    <a:pt x="17334" y="244633"/>
                  </a:lnTo>
                  <a:lnTo>
                    <a:pt x="34162" y="262077"/>
                  </a:lnTo>
                  <a:lnTo>
                    <a:pt x="63367" y="279461"/>
                  </a:lnTo>
                  <a:lnTo>
                    <a:pt x="86987" y="281845"/>
                  </a:lnTo>
                  <a:lnTo>
                    <a:pt x="109573" y="279005"/>
                  </a:lnTo>
                  <a:lnTo>
                    <a:pt x="136064" y="268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56495" y="527805"/>
              <a:ext cx="249454" cy="218282"/>
            </a:xfrm>
            <a:custGeom>
              <a:avLst/>
              <a:gdLst/>
              <a:ahLst/>
              <a:cxnLst/>
              <a:rect l="0" t="0" r="0" b="0"/>
              <a:pathLst>
                <a:path w="249454" h="218282">
                  <a:moveTo>
                    <a:pt x="112582" y="124961"/>
                  </a:moveTo>
                  <a:lnTo>
                    <a:pt x="120916" y="87483"/>
                  </a:lnTo>
                  <a:lnTo>
                    <a:pt x="119341" y="52636"/>
                  </a:lnTo>
                  <a:lnTo>
                    <a:pt x="113246" y="30815"/>
                  </a:lnTo>
                  <a:lnTo>
                    <a:pt x="102739" y="9419"/>
                  </a:lnTo>
                  <a:lnTo>
                    <a:pt x="94322" y="3480"/>
                  </a:lnTo>
                  <a:lnTo>
                    <a:pt x="72491" y="0"/>
                  </a:lnTo>
                  <a:lnTo>
                    <a:pt x="53430" y="5472"/>
                  </a:lnTo>
                  <a:lnTo>
                    <a:pt x="45072" y="10207"/>
                  </a:lnTo>
                  <a:lnTo>
                    <a:pt x="32665" y="24826"/>
                  </a:lnTo>
                  <a:lnTo>
                    <a:pt x="11375" y="80233"/>
                  </a:lnTo>
                  <a:lnTo>
                    <a:pt x="0" y="127564"/>
                  </a:lnTo>
                  <a:lnTo>
                    <a:pt x="846" y="164727"/>
                  </a:lnTo>
                  <a:lnTo>
                    <a:pt x="6770" y="187089"/>
                  </a:lnTo>
                  <a:lnTo>
                    <a:pt x="17201" y="208725"/>
                  </a:lnTo>
                  <a:lnTo>
                    <a:pt x="24428" y="214729"/>
                  </a:lnTo>
                  <a:lnTo>
                    <a:pt x="32756" y="217562"/>
                  </a:lnTo>
                  <a:lnTo>
                    <a:pt x="41817" y="218281"/>
                  </a:lnTo>
                  <a:lnTo>
                    <a:pt x="58125" y="212840"/>
                  </a:lnTo>
                  <a:lnTo>
                    <a:pt x="65749" y="208114"/>
                  </a:lnTo>
                  <a:lnTo>
                    <a:pt x="77339" y="190384"/>
                  </a:lnTo>
                  <a:lnTo>
                    <a:pt x="98063" y="135786"/>
                  </a:lnTo>
                  <a:lnTo>
                    <a:pt x="106590" y="103992"/>
                  </a:lnTo>
                  <a:lnTo>
                    <a:pt x="105088" y="79364"/>
                  </a:lnTo>
                  <a:lnTo>
                    <a:pt x="106416" y="80525"/>
                  </a:lnTo>
                  <a:lnTo>
                    <a:pt x="113875" y="105166"/>
                  </a:lnTo>
                  <a:lnTo>
                    <a:pt x="126614" y="143273"/>
                  </a:lnTo>
                  <a:lnTo>
                    <a:pt x="139875" y="164685"/>
                  </a:lnTo>
                  <a:lnTo>
                    <a:pt x="167073" y="188724"/>
                  </a:lnTo>
                  <a:lnTo>
                    <a:pt x="218111" y="211852"/>
                  </a:lnTo>
                  <a:lnTo>
                    <a:pt x="232794" y="213103"/>
                  </a:lnTo>
                  <a:lnTo>
                    <a:pt x="249453" y="209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82531" y="515184"/>
              <a:ext cx="181897" cy="239743"/>
            </a:xfrm>
            <a:custGeom>
              <a:avLst/>
              <a:gdLst/>
              <a:ahLst/>
              <a:cxnLst/>
              <a:rect l="0" t="0" r="0" b="0"/>
              <a:pathLst>
                <a:path w="181897" h="239743">
                  <a:moveTo>
                    <a:pt x="107645" y="42826"/>
                  </a:moveTo>
                  <a:lnTo>
                    <a:pt x="98070" y="18779"/>
                  </a:lnTo>
                  <a:lnTo>
                    <a:pt x="87402" y="4452"/>
                  </a:lnTo>
                  <a:lnTo>
                    <a:pt x="78942" y="866"/>
                  </a:lnTo>
                  <a:lnTo>
                    <a:pt x="57063" y="0"/>
                  </a:lnTo>
                  <a:lnTo>
                    <a:pt x="24028" y="11680"/>
                  </a:lnTo>
                  <a:lnTo>
                    <a:pt x="8870" y="26643"/>
                  </a:lnTo>
                  <a:lnTo>
                    <a:pt x="3191" y="35547"/>
                  </a:lnTo>
                  <a:lnTo>
                    <a:pt x="0" y="57918"/>
                  </a:lnTo>
                  <a:lnTo>
                    <a:pt x="786" y="70435"/>
                  </a:lnTo>
                  <a:lnTo>
                    <a:pt x="11019" y="90582"/>
                  </a:lnTo>
                  <a:lnTo>
                    <a:pt x="18661" y="99229"/>
                  </a:lnTo>
                  <a:lnTo>
                    <a:pt x="39630" y="111958"/>
                  </a:lnTo>
                  <a:lnTo>
                    <a:pt x="91220" y="129661"/>
                  </a:lnTo>
                  <a:lnTo>
                    <a:pt x="136895" y="152829"/>
                  </a:lnTo>
                  <a:lnTo>
                    <a:pt x="177065" y="186874"/>
                  </a:lnTo>
                  <a:lnTo>
                    <a:pt x="180831" y="195010"/>
                  </a:lnTo>
                  <a:lnTo>
                    <a:pt x="181896" y="213409"/>
                  </a:lnTo>
                  <a:lnTo>
                    <a:pt x="178203" y="220889"/>
                  </a:lnTo>
                  <a:lnTo>
                    <a:pt x="164740" y="232319"/>
                  </a:lnTo>
                  <a:lnTo>
                    <a:pt x="131841" y="239742"/>
                  </a:lnTo>
                  <a:lnTo>
                    <a:pt x="98046" y="236352"/>
                  </a:lnTo>
                  <a:lnTo>
                    <a:pt x="50836" y="216201"/>
                  </a:lnTo>
                  <a:lnTo>
                    <a:pt x="33945" y="211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31985" y="210569"/>
              <a:ext cx="26648" cy="526426"/>
            </a:xfrm>
            <a:custGeom>
              <a:avLst/>
              <a:gdLst/>
              <a:ahLst/>
              <a:cxnLst/>
              <a:rect l="0" t="0" r="0" b="0"/>
              <a:pathLst>
                <a:path w="26648" h="526426">
                  <a:moveTo>
                    <a:pt x="5590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5132" y="136087"/>
                  </a:lnTo>
                  <a:lnTo>
                    <a:pt x="11089" y="192868"/>
                  </a:lnTo>
                  <a:lnTo>
                    <a:pt x="14627" y="251859"/>
                  </a:lnTo>
                  <a:lnTo>
                    <a:pt x="21266" y="304432"/>
                  </a:lnTo>
                  <a:lnTo>
                    <a:pt x="25052" y="360824"/>
                  </a:lnTo>
                  <a:lnTo>
                    <a:pt x="26174" y="416397"/>
                  </a:lnTo>
                  <a:lnTo>
                    <a:pt x="26507" y="469908"/>
                  </a:lnTo>
                  <a:lnTo>
                    <a:pt x="2664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21761" y="42113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0634" y="8334"/>
                  </a:lnTo>
                  <a:lnTo>
                    <a:pt x="150694" y="12998"/>
                  </a:lnTo>
                  <a:lnTo>
                    <a:pt x="91898" y="19465"/>
                  </a:lnTo>
                  <a:lnTo>
                    <a:pt x="37563" y="27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69935" y="210569"/>
              <a:ext cx="41465" cy="536955"/>
            </a:xfrm>
            <a:custGeom>
              <a:avLst/>
              <a:gdLst/>
              <a:ahLst/>
              <a:cxnLst/>
              <a:rect l="0" t="0" r="0" b="0"/>
              <a:pathLst>
                <a:path w="41465" h="536955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5067" y="165597"/>
                  </a:lnTo>
                  <a:lnTo>
                    <a:pt x="8452" y="221552"/>
                  </a:lnTo>
                  <a:lnTo>
                    <a:pt x="12364" y="266534"/>
                  </a:lnTo>
                  <a:lnTo>
                    <a:pt x="18024" y="328538"/>
                  </a:lnTo>
                  <a:lnTo>
                    <a:pt x="19701" y="382784"/>
                  </a:lnTo>
                  <a:lnTo>
                    <a:pt x="23317" y="437072"/>
                  </a:lnTo>
                  <a:lnTo>
                    <a:pt x="35020" y="497337"/>
                  </a:lnTo>
                  <a:lnTo>
                    <a:pt x="41464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21886" y="421139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41577" y="3120"/>
                  </a:lnTo>
                  <a:lnTo>
                    <a:pt x="179861" y="25194"/>
                  </a:lnTo>
                  <a:lnTo>
                    <a:pt x="117720" y="38426"/>
                  </a:lnTo>
                  <a:lnTo>
                    <a:pt x="54449" y="4138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70904" y="544463"/>
              <a:ext cx="220676" cy="210802"/>
            </a:xfrm>
            <a:custGeom>
              <a:avLst/>
              <a:gdLst/>
              <a:ahLst/>
              <a:cxnLst/>
              <a:rect l="0" t="0" r="0" b="0"/>
              <a:pathLst>
                <a:path w="220676" h="210802">
                  <a:moveTo>
                    <a:pt x="119479" y="13547"/>
                  </a:moveTo>
                  <a:lnTo>
                    <a:pt x="108301" y="2368"/>
                  </a:lnTo>
                  <a:lnTo>
                    <a:pt x="87215" y="0"/>
                  </a:lnTo>
                  <a:lnTo>
                    <a:pt x="60686" y="4017"/>
                  </a:lnTo>
                  <a:lnTo>
                    <a:pt x="37197" y="13601"/>
                  </a:lnTo>
                  <a:lnTo>
                    <a:pt x="21298" y="28779"/>
                  </a:lnTo>
                  <a:lnTo>
                    <a:pt x="1560" y="67118"/>
                  </a:lnTo>
                  <a:lnTo>
                    <a:pt x="0" y="87659"/>
                  </a:lnTo>
                  <a:lnTo>
                    <a:pt x="8531" y="135031"/>
                  </a:lnTo>
                  <a:lnTo>
                    <a:pt x="21036" y="155667"/>
                  </a:lnTo>
                  <a:lnTo>
                    <a:pt x="57660" y="187979"/>
                  </a:lnTo>
                  <a:lnTo>
                    <a:pt x="88294" y="204181"/>
                  </a:lnTo>
                  <a:lnTo>
                    <a:pt x="125187" y="210801"/>
                  </a:lnTo>
                  <a:lnTo>
                    <a:pt x="148922" y="206110"/>
                  </a:lnTo>
                  <a:lnTo>
                    <a:pt x="178896" y="190316"/>
                  </a:lnTo>
                  <a:lnTo>
                    <a:pt x="202595" y="167698"/>
                  </a:lnTo>
                  <a:lnTo>
                    <a:pt x="209984" y="158428"/>
                  </a:lnTo>
                  <a:lnTo>
                    <a:pt x="218196" y="135650"/>
                  </a:lnTo>
                  <a:lnTo>
                    <a:pt x="220675" y="111099"/>
                  </a:lnTo>
                  <a:lnTo>
                    <a:pt x="209725" y="56029"/>
                  </a:lnTo>
                  <a:lnTo>
                    <a:pt x="194312" y="29774"/>
                  </a:lnTo>
                  <a:lnTo>
                    <a:pt x="178475" y="17639"/>
                  </a:lnTo>
                  <a:lnTo>
                    <a:pt x="160907" y="9517"/>
                  </a:lnTo>
                  <a:lnTo>
                    <a:pt x="130007" y="3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11523" y="481069"/>
              <a:ext cx="257360" cy="487553"/>
            </a:xfrm>
            <a:custGeom>
              <a:avLst/>
              <a:gdLst/>
              <a:ahLst/>
              <a:cxnLst/>
              <a:rect l="0" t="0" r="0" b="0"/>
              <a:pathLst>
                <a:path w="257360" h="487553">
                  <a:moveTo>
                    <a:pt x="242156" y="97998"/>
                  </a:moveTo>
                  <a:lnTo>
                    <a:pt x="239816" y="59480"/>
                  </a:lnTo>
                  <a:lnTo>
                    <a:pt x="225345" y="33423"/>
                  </a:lnTo>
                  <a:lnTo>
                    <a:pt x="212847" y="18215"/>
                  </a:lnTo>
                  <a:lnTo>
                    <a:pt x="187068" y="2089"/>
                  </a:lnTo>
                  <a:lnTo>
                    <a:pt x="167369" y="0"/>
                  </a:lnTo>
                  <a:lnTo>
                    <a:pt x="146916" y="4140"/>
                  </a:lnTo>
                  <a:lnTo>
                    <a:pt x="94693" y="32360"/>
                  </a:lnTo>
                  <a:lnTo>
                    <a:pt x="68741" y="58273"/>
                  </a:lnTo>
                  <a:lnTo>
                    <a:pt x="51823" y="88177"/>
                  </a:lnTo>
                  <a:lnTo>
                    <a:pt x="44991" y="124854"/>
                  </a:lnTo>
                  <a:lnTo>
                    <a:pt x="48555" y="159767"/>
                  </a:lnTo>
                  <a:lnTo>
                    <a:pt x="62610" y="192339"/>
                  </a:lnTo>
                  <a:lnTo>
                    <a:pt x="81249" y="207388"/>
                  </a:lnTo>
                  <a:lnTo>
                    <a:pt x="92771" y="213038"/>
                  </a:lnTo>
                  <a:lnTo>
                    <a:pt x="103961" y="214466"/>
                  </a:lnTo>
                  <a:lnTo>
                    <a:pt x="125753" y="209813"/>
                  </a:lnTo>
                  <a:lnTo>
                    <a:pt x="157753" y="188450"/>
                  </a:lnTo>
                  <a:lnTo>
                    <a:pt x="183872" y="154304"/>
                  </a:lnTo>
                  <a:lnTo>
                    <a:pt x="200840" y="120141"/>
                  </a:lnTo>
                  <a:lnTo>
                    <a:pt x="205253" y="116269"/>
                  </a:lnTo>
                  <a:lnTo>
                    <a:pt x="209365" y="117198"/>
                  </a:lnTo>
                  <a:lnTo>
                    <a:pt x="213276" y="121326"/>
                  </a:lnTo>
                  <a:lnTo>
                    <a:pt x="227958" y="162744"/>
                  </a:lnTo>
                  <a:lnTo>
                    <a:pt x="242124" y="226037"/>
                  </a:lnTo>
                  <a:lnTo>
                    <a:pt x="252675" y="277485"/>
                  </a:lnTo>
                  <a:lnTo>
                    <a:pt x="257359" y="311131"/>
                  </a:lnTo>
                  <a:lnTo>
                    <a:pt x="250835" y="370859"/>
                  </a:lnTo>
                  <a:lnTo>
                    <a:pt x="242503" y="398254"/>
                  </a:lnTo>
                  <a:lnTo>
                    <a:pt x="227102" y="422128"/>
                  </a:lnTo>
                  <a:lnTo>
                    <a:pt x="193112" y="449710"/>
                  </a:lnTo>
                  <a:lnTo>
                    <a:pt x="139705" y="471585"/>
                  </a:lnTo>
                  <a:lnTo>
                    <a:pt x="96896" y="481131"/>
                  </a:lnTo>
                  <a:lnTo>
                    <a:pt x="36861" y="481301"/>
                  </a:lnTo>
                  <a:lnTo>
                    <a:pt x="0" y="487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74735" y="473782"/>
              <a:ext cx="147400" cy="248880"/>
            </a:xfrm>
            <a:custGeom>
              <a:avLst/>
              <a:gdLst/>
              <a:ahLst/>
              <a:cxnLst/>
              <a:rect l="0" t="0" r="0" b="0"/>
              <a:pathLst>
                <a:path w="147400" h="248880">
                  <a:moveTo>
                    <a:pt x="0" y="94756"/>
                  </a:moveTo>
                  <a:lnTo>
                    <a:pt x="2340" y="128378"/>
                  </a:lnTo>
                  <a:lnTo>
                    <a:pt x="23720" y="188163"/>
                  </a:lnTo>
                  <a:lnTo>
                    <a:pt x="39607" y="230190"/>
                  </a:lnTo>
                  <a:lnTo>
                    <a:pt x="51139" y="246976"/>
                  </a:lnTo>
                  <a:lnTo>
                    <a:pt x="53980" y="248879"/>
                  </a:lnTo>
                  <a:lnTo>
                    <a:pt x="54704" y="246638"/>
                  </a:lnTo>
                  <a:lnTo>
                    <a:pt x="47461" y="217824"/>
                  </a:lnTo>
                  <a:lnTo>
                    <a:pt x="23032" y="156572"/>
                  </a:lnTo>
                  <a:lnTo>
                    <a:pt x="12999" y="101508"/>
                  </a:lnTo>
                  <a:lnTo>
                    <a:pt x="16850" y="65171"/>
                  </a:lnTo>
                  <a:lnTo>
                    <a:pt x="30989" y="32178"/>
                  </a:lnTo>
                  <a:lnTo>
                    <a:pt x="49648" y="17031"/>
                  </a:lnTo>
                  <a:lnTo>
                    <a:pt x="73539" y="7569"/>
                  </a:lnTo>
                  <a:lnTo>
                    <a:pt x="120764" y="149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64248" y="442523"/>
              <a:ext cx="178986" cy="224702"/>
            </a:xfrm>
            <a:custGeom>
              <a:avLst/>
              <a:gdLst/>
              <a:ahLst/>
              <a:cxnLst/>
              <a:rect l="0" t="0" r="0" b="0"/>
              <a:pathLst>
                <a:path w="178986" h="224702">
                  <a:moveTo>
                    <a:pt x="0" y="136544"/>
                  </a:moveTo>
                  <a:lnTo>
                    <a:pt x="42692" y="133424"/>
                  </a:lnTo>
                  <a:lnTo>
                    <a:pt x="94833" y="117416"/>
                  </a:lnTo>
                  <a:lnTo>
                    <a:pt x="115848" y="106206"/>
                  </a:lnTo>
                  <a:lnTo>
                    <a:pt x="130647" y="87185"/>
                  </a:lnTo>
                  <a:lnTo>
                    <a:pt x="136231" y="75562"/>
                  </a:lnTo>
                  <a:lnTo>
                    <a:pt x="139316" y="50169"/>
                  </a:lnTo>
                  <a:lnTo>
                    <a:pt x="135618" y="25626"/>
                  </a:lnTo>
                  <a:lnTo>
                    <a:pt x="126176" y="6918"/>
                  </a:lnTo>
                  <a:lnTo>
                    <a:pt x="118042" y="2164"/>
                  </a:lnTo>
                  <a:lnTo>
                    <a:pt x="96527" y="0"/>
                  </a:lnTo>
                  <a:lnTo>
                    <a:pt x="77606" y="6058"/>
                  </a:lnTo>
                  <a:lnTo>
                    <a:pt x="61398" y="17719"/>
                  </a:lnTo>
                  <a:lnTo>
                    <a:pt x="24796" y="63834"/>
                  </a:lnTo>
                  <a:lnTo>
                    <a:pt x="9167" y="100312"/>
                  </a:lnTo>
                  <a:lnTo>
                    <a:pt x="7194" y="123950"/>
                  </a:lnTo>
                  <a:lnTo>
                    <a:pt x="11386" y="146155"/>
                  </a:lnTo>
                  <a:lnTo>
                    <a:pt x="21049" y="167721"/>
                  </a:lnTo>
                  <a:lnTo>
                    <a:pt x="45231" y="194005"/>
                  </a:lnTo>
                  <a:lnTo>
                    <a:pt x="84844" y="215441"/>
                  </a:lnTo>
                  <a:lnTo>
                    <a:pt x="105559" y="223472"/>
                  </a:lnTo>
                  <a:lnTo>
                    <a:pt x="126464" y="224701"/>
                  </a:lnTo>
                  <a:lnTo>
                    <a:pt x="178985" y="210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78747" y="457079"/>
              <a:ext cx="238228" cy="214685"/>
            </a:xfrm>
            <a:custGeom>
              <a:avLst/>
              <a:gdLst/>
              <a:ahLst/>
              <a:cxnLst/>
              <a:rect l="0" t="0" r="0" b="0"/>
              <a:pathLst>
                <a:path w="238228" h="214685">
                  <a:moveTo>
                    <a:pt x="122413" y="132516"/>
                  </a:moveTo>
                  <a:lnTo>
                    <a:pt x="139181" y="121338"/>
                  </a:lnTo>
                  <a:lnTo>
                    <a:pt x="144121" y="113366"/>
                  </a:lnTo>
                  <a:lnTo>
                    <a:pt x="149609" y="92030"/>
                  </a:lnTo>
                  <a:lnTo>
                    <a:pt x="147109" y="59299"/>
                  </a:lnTo>
                  <a:lnTo>
                    <a:pt x="138848" y="41094"/>
                  </a:lnTo>
                  <a:lnTo>
                    <a:pt x="114482" y="10342"/>
                  </a:lnTo>
                  <a:lnTo>
                    <a:pt x="94712" y="2178"/>
                  </a:lnTo>
                  <a:lnTo>
                    <a:pt x="82889" y="0"/>
                  </a:lnTo>
                  <a:lnTo>
                    <a:pt x="60393" y="3820"/>
                  </a:lnTo>
                  <a:lnTo>
                    <a:pt x="49481" y="8115"/>
                  </a:lnTo>
                  <a:lnTo>
                    <a:pt x="34237" y="22245"/>
                  </a:lnTo>
                  <a:lnTo>
                    <a:pt x="9330" y="65501"/>
                  </a:lnTo>
                  <a:lnTo>
                    <a:pt x="0" y="110970"/>
                  </a:lnTo>
                  <a:lnTo>
                    <a:pt x="2825" y="155898"/>
                  </a:lnTo>
                  <a:lnTo>
                    <a:pt x="11161" y="178393"/>
                  </a:lnTo>
                  <a:lnTo>
                    <a:pt x="23835" y="196190"/>
                  </a:lnTo>
                  <a:lnTo>
                    <a:pt x="41166" y="211898"/>
                  </a:lnTo>
                  <a:lnTo>
                    <a:pt x="50701" y="214684"/>
                  </a:lnTo>
                  <a:lnTo>
                    <a:pt x="70654" y="211539"/>
                  </a:lnTo>
                  <a:lnTo>
                    <a:pt x="88101" y="196103"/>
                  </a:lnTo>
                  <a:lnTo>
                    <a:pt x="112776" y="153656"/>
                  </a:lnTo>
                  <a:lnTo>
                    <a:pt x="121680" y="112429"/>
                  </a:lnTo>
                  <a:lnTo>
                    <a:pt x="124264" y="114445"/>
                  </a:lnTo>
                  <a:lnTo>
                    <a:pt x="152677" y="175421"/>
                  </a:lnTo>
                  <a:lnTo>
                    <a:pt x="177784" y="200861"/>
                  </a:lnTo>
                  <a:lnTo>
                    <a:pt x="187403" y="204986"/>
                  </a:lnTo>
                  <a:lnTo>
                    <a:pt x="238227" y="206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38031" y="221098"/>
              <a:ext cx="52643" cy="515897"/>
            </a:xfrm>
            <a:custGeom>
              <a:avLst/>
              <a:gdLst/>
              <a:ahLst/>
              <a:cxnLst/>
              <a:rect l="0" t="0" r="0" b="0"/>
              <a:pathLst>
                <a:path w="52643" h="515897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3119" y="210031"/>
                  </a:lnTo>
                  <a:lnTo>
                    <a:pt x="9065" y="266615"/>
                  </a:lnTo>
                  <a:lnTo>
                    <a:pt x="18645" y="321683"/>
                  </a:lnTo>
                  <a:lnTo>
                    <a:pt x="29650" y="383996"/>
                  </a:lnTo>
                  <a:lnTo>
                    <a:pt x="39608" y="446212"/>
                  </a:lnTo>
                  <a:lnTo>
                    <a:pt x="49721" y="495416"/>
                  </a:lnTo>
                  <a:lnTo>
                    <a:pt x="52642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90632" y="44219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2" y="0"/>
                  </a:lnTo>
                  <a:lnTo>
                    <a:pt x="162816" y="8334"/>
                  </a:lnTo>
                  <a:lnTo>
                    <a:pt x="114143" y="12998"/>
                  </a:lnTo>
                  <a:lnTo>
                    <a:pt x="6267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853844" y="477019"/>
              <a:ext cx="168457" cy="185786"/>
            </a:xfrm>
            <a:custGeom>
              <a:avLst/>
              <a:gdLst/>
              <a:ahLst/>
              <a:cxnLst/>
              <a:rect l="0" t="0" r="0" b="0"/>
              <a:pathLst>
                <a:path w="168457" h="185786">
                  <a:moveTo>
                    <a:pt x="0" y="102048"/>
                  </a:moveTo>
                  <a:lnTo>
                    <a:pt x="58617" y="102048"/>
                  </a:lnTo>
                  <a:lnTo>
                    <a:pt x="111621" y="92473"/>
                  </a:lnTo>
                  <a:lnTo>
                    <a:pt x="135007" y="81804"/>
                  </a:lnTo>
                  <a:lnTo>
                    <a:pt x="150860" y="66145"/>
                  </a:lnTo>
                  <a:lnTo>
                    <a:pt x="156725" y="57055"/>
                  </a:lnTo>
                  <a:lnTo>
                    <a:pt x="160123" y="37598"/>
                  </a:lnTo>
                  <a:lnTo>
                    <a:pt x="159391" y="27495"/>
                  </a:lnTo>
                  <a:lnTo>
                    <a:pt x="154224" y="19591"/>
                  </a:lnTo>
                  <a:lnTo>
                    <a:pt x="136005" y="7689"/>
                  </a:lnTo>
                  <a:lnTo>
                    <a:pt x="99439" y="0"/>
                  </a:lnTo>
                  <a:lnTo>
                    <a:pt x="75781" y="4441"/>
                  </a:lnTo>
                  <a:lnTo>
                    <a:pt x="54737" y="15383"/>
                  </a:lnTo>
                  <a:lnTo>
                    <a:pt x="37586" y="31945"/>
                  </a:lnTo>
                  <a:lnTo>
                    <a:pt x="20366" y="60999"/>
                  </a:lnTo>
                  <a:lnTo>
                    <a:pt x="13443" y="97424"/>
                  </a:lnTo>
                  <a:lnTo>
                    <a:pt x="16982" y="132263"/>
                  </a:lnTo>
                  <a:lnTo>
                    <a:pt x="25485" y="150962"/>
                  </a:lnTo>
                  <a:lnTo>
                    <a:pt x="38233" y="167071"/>
                  </a:lnTo>
                  <a:lnTo>
                    <a:pt x="55597" y="182030"/>
                  </a:lnTo>
                  <a:lnTo>
                    <a:pt x="66311" y="185785"/>
                  </a:lnTo>
                  <a:lnTo>
                    <a:pt x="103746" y="185480"/>
                  </a:lnTo>
                  <a:lnTo>
                    <a:pt x="148958" y="178017"/>
                  </a:lnTo>
                  <a:lnTo>
                    <a:pt x="168456" y="175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85471" y="464717"/>
              <a:ext cx="184713" cy="243697"/>
            </a:xfrm>
            <a:custGeom>
              <a:avLst/>
              <a:gdLst/>
              <a:ahLst/>
              <a:cxnLst/>
              <a:rect l="0" t="0" r="0" b="0"/>
              <a:pathLst>
                <a:path w="184713" h="243697">
                  <a:moveTo>
                    <a:pt x="147399" y="9065"/>
                  </a:moveTo>
                  <a:lnTo>
                    <a:pt x="109921" y="732"/>
                  </a:lnTo>
                  <a:lnTo>
                    <a:pt x="97847" y="0"/>
                  </a:lnTo>
                  <a:lnTo>
                    <a:pt x="78193" y="5426"/>
                  </a:lnTo>
                  <a:lnTo>
                    <a:pt x="46511" y="27973"/>
                  </a:lnTo>
                  <a:lnTo>
                    <a:pt x="35099" y="47494"/>
                  </a:lnTo>
                  <a:lnTo>
                    <a:pt x="28468" y="70598"/>
                  </a:lnTo>
                  <a:lnTo>
                    <a:pt x="29420" y="92565"/>
                  </a:lnTo>
                  <a:lnTo>
                    <a:pt x="39982" y="110907"/>
                  </a:lnTo>
                  <a:lnTo>
                    <a:pt x="47712" y="119074"/>
                  </a:lnTo>
                  <a:lnTo>
                    <a:pt x="68779" y="128148"/>
                  </a:lnTo>
                  <a:lnTo>
                    <a:pt x="125694" y="142856"/>
                  </a:lnTo>
                  <a:lnTo>
                    <a:pt x="156566" y="154252"/>
                  </a:lnTo>
                  <a:lnTo>
                    <a:pt x="173310" y="165619"/>
                  </a:lnTo>
                  <a:lnTo>
                    <a:pt x="178711" y="174266"/>
                  </a:lnTo>
                  <a:lnTo>
                    <a:pt x="184712" y="196351"/>
                  </a:lnTo>
                  <a:lnTo>
                    <a:pt x="182803" y="206452"/>
                  </a:lnTo>
                  <a:lnTo>
                    <a:pt x="171323" y="223914"/>
                  </a:lnTo>
                  <a:lnTo>
                    <a:pt x="145129" y="241310"/>
                  </a:lnTo>
                  <a:lnTo>
                    <a:pt x="125334" y="243696"/>
                  </a:lnTo>
                  <a:lnTo>
                    <a:pt x="103667" y="239687"/>
                  </a:lnTo>
                  <a:lnTo>
                    <a:pt x="43519" y="217148"/>
                  </a:lnTo>
                  <a:lnTo>
                    <a:pt x="0" y="188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96112" y="315854"/>
              <a:ext cx="26272" cy="515898"/>
            </a:xfrm>
            <a:custGeom>
              <a:avLst/>
              <a:gdLst/>
              <a:ahLst/>
              <a:cxnLst/>
              <a:rect l="0" t="0" r="0" b="0"/>
              <a:pathLst>
                <a:path w="26272" h="515898">
                  <a:moveTo>
                    <a:pt x="5214" y="0"/>
                  </a:moveTo>
                  <a:lnTo>
                    <a:pt x="2095" y="55170"/>
                  </a:lnTo>
                  <a:lnTo>
                    <a:pt x="0" y="110324"/>
                  </a:lnTo>
                  <a:lnTo>
                    <a:pt x="3669" y="159421"/>
                  </a:lnTo>
                  <a:lnTo>
                    <a:pt x="7876" y="211013"/>
                  </a:lnTo>
                  <a:lnTo>
                    <a:pt x="13412" y="263344"/>
                  </a:lnTo>
                  <a:lnTo>
                    <a:pt x="15052" y="315894"/>
                  </a:lnTo>
                  <a:lnTo>
                    <a:pt x="18658" y="365390"/>
                  </a:lnTo>
                  <a:lnTo>
                    <a:pt x="24015" y="415930"/>
                  </a:lnTo>
                  <a:lnTo>
                    <a:pt x="25603" y="469119"/>
                  </a:lnTo>
                  <a:lnTo>
                    <a:pt x="26271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32870" y="452725"/>
              <a:ext cx="294800" cy="63172"/>
            </a:xfrm>
            <a:custGeom>
              <a:avLst/>
              <a:gdLst/>
              <a:ahLst/>
              <a:cxnLst/>
              <a:rect l="0" t="0" r="0" b="0"/>
              <a:pathLst>
                <a:path w="294800" h="63172">
                  <a:moveTo>
                    <a:pt x="294799" y="63171"/>
                  </a:moveTo>
                  <a:lnTo>
                    <a:pt x="232705" y="48517"/>
                  </a:lnTo>
                  <a:lnTo>
                    <a:pt x="172915" y="34973"/>
                  </a:lnTo>
                  <a:lnTo>
                    <a:pt x="120904" y="24530"/>
                  </a:lnTo>
                  <a:lnTo>
                    <a:pt x="63900" y="14027"/>
                  </a:lnTo>
                  <a:lnTo>
                    <a:pt x="14009" y="31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78778" y="5277672"/>
            <a:ext cx="583012" cy="729180"/>
            <a:chOff x="478778" y="5277672"/>
            <a:chExt cx="583012" cy="729180"/>
          </a:xfrm>
        </p:grpSpPr>
        <p:sp>
          <p:nvSpPr>
            <p:cNvPr id="129" name="Freeform 128"/>
            <p:cNvSpPr/>
            <p:nvPr/>
          </p:nvSpPr>
          <p:spPr>
            <a:xfrm>
              <a:off x="610652" y="5411647"/>
              <a:ext cx="260503" cy="502480"/>
            </a:xfrm>
            <a:custGeom>
              <a:avLst/>
              <a:gdLst/>
              <a:ahLst/>
              <a:cxnLst/>
              <a:rect l="0" t="0" r="0" b="0"/>
              <a:pathLst>
                <a:path w="260503" h="502480">
                  <a:moveTo>
                    <a:pt x="126342" y="0"/>
                  </a:moveTo>
                  <a:lnTo>
                    <a:pt x="109575" y="11179"/>
                  </a:lnTo>
                  <a:lnTo>
                    <a:pt x="66749" y="73218"/>
                  </a:lnTo>
                  <a:lnTo>
                    <a:pt x="33638" y="131239"/>
                  </a:lnTo>
                  <a:lnTo>
                    <a:pt x="28275" y="133116"/>
                  </a:lnTo>
                  <a:lnTo>
                    <a:pt x="23529" y="130858"/>
                  </a:lnTo>
                  <a:lnTo>
                    <a:pt x="19196" y="125844"/>
                  </a:lnTo>
                  <a:lnTo>
                    <a:pt x="18646" y="118991"/>
                  </a:lnTo>
                  <a:lnTo>
                    <a:pt x="24275" y="102018"/>
                  </a:lnTo>
                  <a:lnTo>
                    <a:pt x="53529" y="63666"/>
                  </a:lnTo>
                  <a:lnTo>
                    <a:pt x="86483" y="35193"/>
                  </a:lnTo>
                  <a:lnTo>
                    <a:pt x="109407" y="27340"/>
                  </a:lnTo>
                  <a:lnTo>
                    <a:pt x="134023" y="25019"/>
                  </a:lnTo>
                  <a:lnTo>
                    <a:pt x="189138" y="36079"/>
                  </a:lnTo>
                  <a:lnTo>
                    <a:pt x="197452" y="41600"/>
                  </a:lnTo>
                  <a:lnTo>
                    <a:pt x="209809" y="57094"/>
                  </a:lnTo>
                  <a:lnTo>
                    <a:pt x="223343" y="85547"/>
                  </a:lnTo>
                  <a:lnTo>
                    <a:pt x="224826" y="105872"/>
                  </a:lnTo>
                  <a:lnTo>
                    <a:pt x="220416" y="126603"/>
                  </a:lnTo>
                  <a:lnTo>
                    <a:pt x="192563" y="188366"/>
                  </a:lnTo>
                  <a:lnTo>
                    <a:pt x="180730" y="204991"/>
                  </a:lnTo>
                  <a:lnTo>
                    <a:pt x="164553" y="217060"/>
                  </a:lnTo>
                  <a:lnTo>
                    <a:pt x="104943" y="241801"/>
                  </a:lnTo>
                  <a:lnTo>
                    <a:pt x="94528" y="245429"/>
                  </a:lnTo>
                  <a:lnTo>
                    <a:pt x="89925" y="245508"/>
                  </a:lnTo>
                  <a:lnTo>
                    <a:pt x="89196" y="243221"/>
                  </a:lnTo>
                  <a:lnTo>
                    <a:pt x="91050" y="239356"/>
                  </a:lnTo>
                  <a:lnTo>
                    <a:pt x="102468" y="231943"/>
                  </a:lnTo>
                  <a:lnTo>
                    <a:pt x="110426" y="228328"/>
                  </a:lnTo>
                  <a:lnTo>
                    <a:pt x="119241" y="228258"/>
                  </a:lnTo>
                  <a:lnTo>
                    <a:pt x="168908" y="245453"/>
                  </a:lnTo>
                  <a:lnTo>
                    <a:pt x="194586" y="261720"/>
                  </a:lnTo>
                  <a:lnTo>
                    <a:pt x="238475" y="316649"/>
                  </a:lnTo>
                  <a:lnTo>
                    <a:pt x="254064" y="347676"/>
                  </a:lnTo>
                  <a:lnTo>
                    <a:pt x="260502" y="384685"/>
                  </a:lnTo>
                  <a:lnTo>
                    <a:pt x="254272" y="430707"/>
                  </a:lnTo>
                  <a:lnTo>
                    <a:pt x="243926" y="461799"/>
                  </a:lnTo>
                  <a:lnTo>
                    <a:pt x="232804" y="478596"/>
                  </a:lnTo>
                  <a:lnTo>
                    <a:pt x="216942" y="490740"/>
                  </a:lnTo>
                  <a:lnTo>
                    <a:pt x="207799" y="495616"/>
                  </a:lnTo>
                  <a:lnTo>
                    <a:pt x="166985" y="502479"/>
                  </a:lnTo>
                  <a:lnTo>
                    <a:pt x="123437" y="493334"/>
                  </a:lnTo>
                  <a:lnTo>
                    <a:pt x="64175" y="462594"/>
                  </a:lnTo>
                  <a:lnTo>
                    <a:pt x="26845" y="43504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78778" y="5277672"/>
              <a:ext cx="583012" cy="729180"/>
            </a:xfrm>
            <a:custGeom>
              <a:avLst/>
              <a:gdLst/>
              <a:ahLst/>
              <a:cxnLst/>
              <a:rect l="0" t="0" r="0" b="0"/>
              <a:pathLst>
                <a:path w="583012" h="729180">
                  <a:moveTo>
                    <a:pt x="405615" y="49747"/>
                  </a:moveTo>
                  <a:lnTo>
                    <a:pt x="349956" y="10205"/>
                  </a:lnTo>
                  <a:lnTo>
                    <a:pt x="328235" y="2927"/>
                  </a:lnTo>
                  <a:lnTo>
                    <a:pt x="285462" y="0"/>
                  </a:lnTo>
                  <a:lnTo>
                    <a:pt x="235262" y="8899"/>
                  </a:lnTo>
                  <a:lnTo>
                    <a:pt x="208240" y="17554"/>
                  </a:lnTo>
                  <a:lnTo>
                    <a:pt x="149961" y="55993"/>
                  </a:lnTo>
                  <a:lnTo>
                    <a:pt x="103017" y="111545"/>
                  </a:lnTo>
                  <a:lnTo>
                    <a:pt x="65553" y="173785"/>
                  </a:lnTo>
                  <a:lnTo>
                    <a:pt x="37189" y="228970"/>
                  </a:lnTo>
                  <a:lnTo>
                    <a:pt x="14645" y="284931"/>
                  </a:lnTo>
                  <a:lnTo>
                    <a:pt x="6163" y="347111"/>
                  </a:lnTo>
                  <a:lnTo>
                    <a:pt x="0" y="385470"/>
                  </a:lnTo>
                  <a:lnTo>
                    <a:pt x="7213" y="442879"/>
                  </a:lnTo>
                  <a:lnTo>
                    <a:pt x="19902" y="499020"/>
                  </a:lnTo>
                  <a:lnTo>
                    <a:pt x="40281" y="554661"/>
                  </a:lnTo>
                  <a:lnTo>
                    <a:pt x="66564" y="607698"/>
                  </a:lnTo>
                  <a:lnTo>
                    <a:pt x="114847" y="669754"/>
                  </a:lnTo>
                  <a:lnTo>
                    <a:pt x="143597" y="692937"/>
                  </a:lnTo>
                  <a:lnTo>
                    <a:pt x="195203" y="715754"/>
                  </a:lnTo>
                  <a:lnTo>
                    <a:pt x="256042" y="725661"/>
                  </a:lnTo>
                  <a:lnTo>
                    <a:pt x="279477" y="729179"/>
                  </a:lnTo>
                  <a:lnTo>
                    <a:pt x="340854" y="718952"/>
                  </a:lnTo>
                  <a:lnTo>
                    <a:pt x="394877" y="699248"/>
                  </a:lnTo>
                  <a:lnTo>
                    <a:pt x="455120" y="660114"/>
                  </a:lnTo>
                  <a:lnTo>
                    <a:pt x="485714" y="626679"/>
                  </a:lnTo>
                  <a:lnTo>
                    <a:pt x="518228" y="564438"/>
                  </a:lnTo>
                  <a:lnTo>
                    <a:pt x="540424" y="509253"/>
                  </a:lnTo>
                  <a:lnTo>
                    <a:pt x="558933" y="453293"/>
                  </a:lnTo>
                  <a:lnTo>
                    <a:pt x="573854" y="397179"/>
                  </a:lnTo>
                  <a:lnTo>
                    <a:pt x="582477" y="341034"/>
                  </a:lnTo>
                  <a:lnTo>
                    <a:pt x="583011" y="283714"/>
                  </a:lnTo>
                  <a:lnTo>
                    <a:pt x="573064" y="220398"/>
                  </a:lnTo>
                  <a:lnTo>
                    <a:pt x="559834" y="168074"/>
                  </a:lnTo>
                  <a:lnTo>
                    <a:pt x="531007" y="113250"/>
                  </a:lnTo>
                  <a:lnTo>
                    <a:pt x="503694" y="76459"/>
                  </a:lnTo>
                  <a:lnTo>
                    <a:pt x="447097" y="41453"/>
                  </a:lnTo>
                  <a:lnTo>
                    <a:pt x="416144" y="18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21855" y="4414367"/>
            <a:ext cx="388116" cy="561633"/>
            <a:chOff x="621855" y="4414367"/>
            <a:chExt cx="388116" cy="561633"/>
          </a:xfrm>
        </p:grpSpPr>
        <p:sp>
          <p:nvSpPr>
            <p:cNvPr id="132" name="Freeform 131"/>
            <p:cNvSpPr/>
            <p:nvPr/>
          </p:nvSpPr>
          <p:spPr>
            <a:xfrm>
              <a:off x="800165" y="4569367"/>
              <a:ext cx="9554" cy="305328"/>
            </a:xfrm>
            <a:custGeom>
              <a:avLst/>
              <a:gdLst/>
              <a:ahLst/>
              <a:cxnLst/>
              <a:rect l="0" t="0" r="0" b="0"/>
              <a:pathLst>
                <a:path w="9554" h="305328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553" y="162968"/>
                  </a:lnTo>
                  <a:lnTo>
                    <a:pt x="9070" y="213363"/>
                  </a:lnTo>
                  <a:lnTo>
                    <a:pt x="2138" y="26978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1855" y="4414367"/>
              <a:ext cx="388116" cy="561633"/>
            </a:xfrm>
            <a:custGeom>
              <a:avLst/>
              <a:gdLst/>
              <a:ahLst/>
              <a:cxnLst/>
              <a:rect l="0" t="0" r="0" b="0"/>
              <a:pathLst>
                <a:path w="388116" h="561633">
                  <a:moveTo>
                    <a:pt x="304652" y="18130"/>
                  </a:moveTo>
                  <a:lnTo>
                    <a:pt x="287885" y="6951"/>
                  </a:lnTo>
                  <a:lnTo>
                    <a:pt x="255100" y="0"/>
                  </a:lnTo>
                  <a:lnTo>
                    <a:pt x="210506" y="6056"/>
                  </a:lnTo>
                  <a:lnTo>
                    <a:pt x="167902" y="21638"/>
                  </a:lnTo>
                  <a:lnTo>
                    <a:pt x="123561" y="53687"/>
                  </a:lnTo>
                  <a:lnTo>
                    <a:pt x="64774" y="113838"/>
                  </a:lnTo>
                  <a:lnTo>
                    <a:pt x="34871" y="160778"/>
                  </a:lnTo>
                  <a:lnTo>
                    <a:pt x="14839" y="222346"/>
                  </a:lnTo>
                  <a:lnTo>
                    <a:pt x="2737" y="280780"/>
                  </a:lnTo>
                  <a:lnTo>
                    <a:pt x="0" y="337384"/>
                  </a:lnTo>
                  <a:lnTo>
                    <a:pt x="629" y="392455"/>
                  </a:lnTo>
                  <a:lnTo>
                    <a:pt x="13998" y="449180"/>
                  </a:lnTo>
                  <a:lnTo>
                    <a:pt x="28697" y="490620"/>
                  </a:lnTo>
                  <a:lnTo>
                    <a:pt x="59620" y="529885"/>
                  </a:lnTo>
                  <a:lnTo>
                    <a:pt x="85821" y="551386"/>
                  </a:lnTo>
                  <a:lnTo>
                    <a:pt x="108738" y="559289"/>
                  </a:lnTo>
                  <a:lnTo>
                    <a:pt x="135691" y="561632"/>
                  </a:lnTo>
                  <a:lnTo>
                    <a:pt x="194415" y="553604"/>
                  </a:lnTo>
                  <a:lnTo>
                    <a:pt x="229485" y="540997"/>
                  </a:lnTo>
                  <a:lnTo>
                    <a:pt x="283402" y="507822"/>
                  </a:lnTo>
                  <a:lnTo>
                    <a:pt x="330623" y="459649"/>
                  </a:lnTo>
                  <a:lnTo>
                    <a:pt x="353153" y="409674"/>
                  </a:lnTo>
                  <a:lnTo>
                    <a:pt x="375800" y="351622"/>
                  </a:lnTo>
                  <a:lnTo>
                    <a:pt x="386297" y="289766"/>
                  </a:lnTo>
                  <a:lnTo>
                    <a:pt x="388115" y="241074"/>
                  </a:lnTo>
                  <a:lnTo>
                    <a:pt x="387559" y="181795"/>
                  </a:lnTo>
                  <a:lnTo>
                    <a:pt x="374278" y="131957"/>
                  </a:lnTo>
                  <a:lnTo>
                    <a:pt x="368617" y="118581"/>
                  </a:lnTo>
                  <a:lnTo>
                    <a:pt x="352968" y="100600"/>
                  </a:lnTo>
                  <a:lnTo>
                    <a:pt x="314326" y="79524"/>
                  </a:lnTo>
                  <a:lnTo>
                    <a:pt x="260332" y="71925"/>
                  </a:lnTo>
                  <a:lnTo>
                    <a:pt x="241481" y="70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05031" y="3421761"/>
            <a:ext cx="583684" cy="699136"/>
            <a:chOff x="605031" y="3421761"/>
            <a:chExt cx="583684" cy="699136"/>
          </a:xfrm>
        </p:grpSpPr>
        <p:sp>
          <p:nvSpPr>
            <p:cNvPr id="135" name="Freeform 134"/>
            <p:cNvSpPr/>
            <p:nvPr/>
          </p:nvSpPr>
          <p:spPr>
            <a:xfrm>
              <a:off x="784343" y="3540353"/>
              <a:ext cx="300093" cy="488992"/>
            </a:xfrm>
            <a:custGeom>
              <a:avLst/>
              <a:gdLst/>
              <a:ahLst/>
              <a:cxnLst/>
              <a:rect l="0" t="0" r="0" b="0"/>
              <a:pathLst>
                <a:path w="300093" h="488992">
                  <a:moveTo>
                    <a:pt x="100050" y="7750"/>
                  </a:moveTo>
                  <a:lnTo>
                    <a:pt x="88872" y="18929"/>
                  </a:lnTo>
                  <a:lnTo>
                    <a:pt x="65206" y="80968"/>
                  </a:lnTo>
                  <a:lnTo>
                    <a:pt x="47441" y="142362"/>
                  </a:lnTo>
                  <a:lnTo>
                    <a:pt x="29865" y="196966"/>
                  </a:lnTo>
                  <a:lnTo>
                    <a:pt x="22843" y="218188"/>
                  </a:lnTo>
                  <a:lnTo>
                    <a:pt x="18163" y="222911"/>
                  </a:lnTo>
                  <a:lnTo>
                    <a:pt x="12704" y="223721"/>
                  </a:lnTo>
                  <a:lnTo>
                    <a:pt x="6724" y="221920"/>
                  </a:lnTo>
                  <a:lnTo>
                    <a:pt x="3908" y="217211"/>
                  </a:lnTo>
                  <a:lnTo>
                    <a:pt x="3898" y="202620"/>
                  </a:lnTo>
                  <a:lnTo>
                    <a:pt x="13424" y="147845"/>
                  </a:lnTo>
                  <a:lnTo>
                    <a:pt x="29690" y="86939"/>
                  </a:lnTo>
                  <a:lnTo>
                    <a:pt x="55086" y="46009"/>
                  </a:lnTo>
                  <a:lnTo>
                    <a:pt x="83803" y="16564"/>
                  </a:lnTo>
                  <a:lnTo>
                    <a:pt x="102188" y="6598"/>
                  </a:lnTo>
                  <a:lnTo>
                    <a:pt x="137858" y="0"/>
                  </a:lnTo>
                  <a:lnTo>
                    <a:pt x="158188" y="4696"/>
                  </a:lnTo>
                  <a:lnTo>
                    <a:pt x="175022" y="15752"/>
                  </a:lnTo>
                  <a:lnTo>
                    <a:pt x="190303" y="32363"/>
                  </a:lnTo>
                  <a:lnTo>
                    <a:pt x="198654" y="54564"/>
                  </a:lnTo>
                  <a:lnTo>
                    <a:pt x="209605" y="106945"/>
                  </a:lnTo>
                  <a:lnTo>
                    <a:pt x="219598" y="153995"/>
                  </a:lnTo>
                  <a:lnTo>
                    <a:pt x="224379" y="204980"/>
                  </a:lnTo>
                  <a:lnTo>
                    <a:pt x="220207" y="257131"/>
                  </a:lnTo>
                  <a:lnTo>
                    <a:pt x="207146" y="312684"/>
                  </a:lnTo>
                  <a:lnTo>
                    <a:pt x="180130" y="374437"/>
                  </a:lnTo>
                  <a:lnTo>
                    <a:pt x="146934" y="432042"/>
                  </a:lnTo>
                  <a:lnTo>
                    <a:pt x="125957" y="454077"/>
                  </a:lnTo>
                  <a:lnTo>
                    <a:pt x="79951" y="481699"/>
                  </a:lnTo>
                  <a:lnTo>
                    <a:pt x="42102" y="488991"/>
                  </a:lnTo>
                  <a:lnTo>
                    <a:pt x="21263" y="484457"/>
                  </a:lnTo>
                  <a:lnTo>
                    <a:pt x="12431" y="479973"/>
                  </a:lnTo>
                  <a:lnTo>
                    <a:pt x="6542" y="472304"/>
                  </a:lnTo>
                  <a:lnTo>
                    <a:pt x="0" y="451305"/>
                  </a:lnTo>
                  <a:lnTo>
                    <a:pt x="1905" y="418764"/>
                  </a:lnTo>
                  <a:lnTo>
                    <a:pt x="14200" y="370261"/>
                  </a:lnTo>
                  <a:lnTo>
                    <a:pt x="37945" y="335724"/>
                  </a:lnTo>
                  <a:lnTo>
                    <a:pt x="52561" y="321972"/>
                  </a:lnTo>
                  <a:lnTo>
                    <a:pt x="70755" y="311961"/>
                  </a:lnTo>
                  <a:lnTo>
                    <a:pt x="90540" y="309851"/>
                  </a:lnTo>
                  <a:lnTo>
                    <a:pt x="137426" y="318029"/>
                  </a:lnTo>
                  <a:lnTo>
                    <a:pt x="195854" y="352424"/>
                  </a:lnTo>
                  <a:lnTo>
                    <a:pt x="232292" y="361780"/>
                  </a:lnTo>
                  <a:lnTo>
                    <a:pt x="244363" y="359583"/>
                  </a:lnTo>
                  <a:lnTo>
                    <a:pt x="282715" y="337081"/>
                  </a:lnTo>
                  <a:lnTo>
                    <a:pt x="300092" y="323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5031" y="3421761"/>
              <a:ext cx="583684" cy="699136"/>
            </a:xfrm>
            <a:custGeom>
              <a:avLst/>
              <a:gdLst/>
              <a:ahLst/>
              <a:cxnLst/>
              <a:rect l="0" t="0" r="0" b="0"/>
              <a:pathLst>
                <a:path w="583684" h="699136">
                  <a:moveTo>
                    <a:pt x="468875" y="42114"/>
                  </a:moveTo>
                  <a:lnTo>
                    <a:pt x="457697" y="30936"/>
                  </a:lnTo>
                  <a:lnTo>
                    <a:pt x="428388" y="18395"/>
                  </a:lnTo>
                  <a:lnTo>
                    <a:pt x="390069" y="12859"/>
                  </a:lnTo>
                  <a:lnTo>
                    <a:pt x="326793" y="20564"/>
                  </a:lnTo>
                  <a:lnTo>
                    <a:pt x="275348" y="37029"/>
                  </a:lnTo>
                  <a:lnTo>
                    <a:pt x="214922" y="63553"/>
                  </a:lnTo>
                  <a:lnTo>
                    <a:pt x="158123" y="111558"/>
                  </a:lnTo>
                  <a:lnTo>
                    <a:pt x="101750" y="167159"/>
                  </a:lnTo>
                  <a:lnTo>
                    <a:pt x="88120" y="183087"/>
                  </a:lnTo>
                  <a:lnTo>
                    <a:pt x="53832" y="237620"/>
                  </a:lnTo>
                  <a:lnTo>
                    <a:pt x="29616" y="291130"/>
                  </a:lnTo>
                  <a:lnTo>
                    <a:pt x="10688" y="349297"/>
                  </a:lnTo>
                  <a:lnTo>
                    <a:pt x="3503" y="406126"/>
                  </a:lnTo>
                  <a:lnTo>
                    <a:pt x="0" y="432015"/>
                  </a:lnTo>
                  <a:lnTo>
                    <a:pt x="4606" y="479474"/>
                  </a:lnTo>
                  <a:lnTo>
                    <a:pt x="14549" y="529412"/>
                  </a:lnTo>
                  <a:lnTo>
                    <a:pt x="32963" y="573193"/>
                  </a:lnTo>
                  <a:lnTo>
                    <a:pt x="74559" y="625347"/>
                  </a:lnTo>
                  <a:lnTo>
                    <a:pt x="125314" y="662920"/>
                  </a:lnTo>
                  <a:lnTo>
                    <a:pt x="184900" y="689936"/>
                  </a:lnTo>
                  <a:lnTo>
                    <a:pt x="223167" y="699135"/>
                  </a:lnTo>
                  <a:lnTo>
                    <a:pt x="268132" y="692949"/>
                  </a:lnTo>
                  <a:lnTo>
                    <a:pt x="322554" y="675909"/>
                  </a:lnTo>
                  <a:lnTo>
                    <a:pt x="359100" y="657155"/>
                  </a:lnTo>
                  <a:lnTo>
                    <a:pt x="415765" y="600689"/>
                  </a:lnTo>
                  <a:lnTo>
                    <a:pt x="465338" y="545435"/>
                  </a:lnTo>
                  <a:lnTo>
                    <a:pt x="500457" y="486237"/>
                  </a:lnTo>
                  <a:lnTo>
                    <a:pt x="535555" y="430753"/>
                  </a:lnTo>
                  <a:lnTo>
                    <a:pt x="565062" y="369995"/>
                  </a:lnTo>
                  <a:lnTo>
                    <a:pt x="579599" y="325509"/>
                  </a:lnTo>
                  <a:lnTo>
                    <a:pt x="583683" y="272875"/>
                  </a:lnTo>
                  <a:lnTo>
                    <a:pt x="581271" y="234491"/>
                  </a:lnTo>
                  <a:lnTo>
                    <a:pt x="569976" y="184490"/>
                  </a:lnTo>
                  <a:lnTo>
                    <a:pt x="548074" y="130722"/>
                  </a:lnTo>
                  <a:lnTo>
                    <a:pt x="514299" y="79866"/>
                  </a:lnTo>
                  <a:lnTo>
                    <a:pt x="456472" y="34131"/>
                  </a:lnTo>
                  <a:lnTo>
                    <a:pt x="427098" y="19849"/>
                  </a:lnTo>
                  <a:lnTo>
                    <a:pt x="372269" y="6401"/>
                  </a:lnTo>
                  <a:lnTo>
                    <a:pt x="316345" y="1265"/>
                  </a:lnTo>
                  <a:lnTo>
                    <a:pt x="3004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08124" y="195742"/>
            <a:ext cx="2910708" cy="688652"/>
            <a:chOff x="708124" y="195742"/>
            <a:chExt cx="2910708" cy="688652"/>
          </a:xfrm>
        </p:grpSpPr>
        <p:sp>
          <p:nvSpPr>
            <p:cNvPr id="2" name="Freeform 1"/>
            <p:cNvSpPr/>
            <p:nvPr/>
          </p:nvSpPr>
          <p:spPr>
            <a:xfrm>
              <a:off x="708124" y="195742"/>
              <a:ext cx="271027" cy="530725"/>
            </a:xfrm>
            <a:custGeom>
              <a:avLst/>
              <a:gdLst/>
              <a:ahLst/>
              <a:cxnLst/>
              <a:rect l="0" t="0" r="0" b="0"/>
              <a:pathLst>
                <a:path w="271027" h="530725">
                  <a:moveTo>
                    <a:pt x="218383" y="130641"/>
                  </a:moveTo>
                  <a:lnTo>
                    <a:pt x="218383" y="108284"/>
                  </a:lnTo>
                  <a:lnTo>
                    <a:pt x="207205" y="77613"/>
                  </a:lnTo>
                  <a:lnTo>
                    <a:pt x="172602" y="25305"/>
                  </a:lnTo>
                  <a:lnTo>
                    <a:pt x="163296" y="14794"/>
                  </a:lnTo>
                  <a:lnTo>
                    <a:pt x="140478" y="3114"/>
                  </a:lnTo>
                  <a:lnTo>
                    <a:pt x="127842" y="0"/>
                  </a:lnTo>
                  <a:lnTo>
                    <a:pt x="104443" y="2778"/>
                  </a:lnTo>
                  <a:lnTo>
                    <a:pt x="83515" y="11812"/>
                  </a:lnTo>
                  <a:lnTo>
                    <a:pt x="58580" y="31221"/>
                  </a:lnTo>
                  <a:lnTo>
                    <a:pt x="22066" y="84360"/>
                  </a:lnTo>
                  <a:lnTo>
                    <a:pt x="6447" y="118878"/>
                  </a:lnTo>
                  <a:lnTo>
                    <a:pt x="0" y="162511"/>
                  </a:lnTo>
                  <a:lnTo>
                    <a:pt x="3678" y="201305"/>
                  </a:lnTo>
                  <a:lnTo>
                    <a:pt x="17767" y="235027"/>
                  </a:lnTo>
                  <a:lnTo>
                    <a:pt x="42348" y="261656"/>
                  </a:lnTo>
                  <a:lnTo>
                    <a:pt x="68006" y="270758"/>
                  </a:lnTo>
                  <a:lnTo>
                    <a:pt x="96567" y="273634"/>
                  </a:lnTo>
                  <a:lnTo>
                    <a:pt x="120959" y="271012"/>
                  </a:lnTo>
                  <a:lnTo>
                    <a:pt x="154422" y="257370"/>
                  </a:lnTo>
                  <a:lnTo>
                    <a:pt x="196000" y="223394"/>
                  </a:lnTo>
                  <a:lnTo>
                    <a:pt x="219290" y="193218"/>
                  </a:lnTo>
                  <a:lnTo>
                    <a:pt x="229705" y="172491"/>
                  </a:lnTo>
                  <a:lnTo>
                    <a:pt x="234120" y="171409"/>
                  </a:lnTo>
                  <a:lnTo>
                    <a:pt x="238233" y="176537"/>
                  </a:lnTo>
                  <a:lnTo>
                    <a:pt x="244753" y="199002"/>
                  </a:lnTo>
                  <a:lnTo>
                    <a:pt x="252058" y="261258"/>
                  </a:lnTo>
                  <a:lnTo>
                    <a:pt x="255577" y="285789"/>
                  </a:lnTo>
                  <a:lnTo>
                    <a:pt x="254543" y="330133"/>
                  </a:lnTo>
                  <a:lnTo>
                    <a:pt x="259321" y="383866"/>
                  </a:lnTo>
                  <a:lnTo>
                    <a:pt x="267501" y="436334"/>
                  </a:lnTo>
                  <a:lnTo>
                    <a:pt x="270329" y="494358"/>
                  </a:lnTo>
                  <a:lnTo>
                    <a:pt x="271026" y="530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26549" y="684352"/>
              <a:ext cx="38705" cy="157928"/>
            </a:xfrm>
            <a:custGeom>
              <a:avLst/>
              <a:gdLst/>
              <a:ahLst/>
              <a:cxnLst/>
              <a:rect l="0" t="0" r="0" b="0"/>
              <a:pathLst>
                <a:path w="38705" h="157928">
                  <a:moveTo>
                    <a:pt x="10528" y="0"/>
                  </a:moveTo>
                  <a:lnTo>
                    <a:pt x="34552" y="55045"/>
                  </a:lnTo>
                  <a:lnTo>
                    <a:pt x="38704" y="91829"/>
                  </a:lnTo>
                  <a:lnTo>
                    <a:pt x="35529" y="114512"/>
                  </a:lnTo>
                  <a:lnTo>
                    <a:pt x="27099" y="133172"/>
                  </a:lnTo>
                  <a:lnTo>
                    <a:pt x="16723" y="14692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16103" y="242155"/>
              <a:ext cx="19493" cy="505369"/>
            </a:xfrm>
            <a:custGeom>
              <a:avLst/>
              <a:gdLst/>
              <a:ahLst/>
              <a:cxnLst/>
              <a:rect l="0" t="0" r="0" b="0"/>
              <a:pathLst>
                <a:path w="19493" h="505369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129" y="167459"/>
                  </a:lnTo>
                  <a:lnTo>
                    <a:pt x="38" y="220153"/>
                  </a:lnTo>
                  <a:lnTo>
                    <a:pt x="5219" y="282758"/>
                  </a:lnTo>
                  <a:lnTo>
                    <a:pt x="3490" y="304655"/>
                  </a:lnTo>
                  <a:lnTo>
                    <a:pt x="9371" y="363470"/>
                  </a:lnTo>
                  <a:lnTo>
                    <a:pt x="17536" y="425259"/>
                  </a:lnTo>
                  <a:lnTo>
                    <a:pt x="19492" y="454946"/>
                  </a:lnTo>
                  <a:lnTo>
                    <a:pt x="14123" y="47749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1090" y="347440"/>
              <a:ext cx="257128" cy="229500"/>
            </a:xfrm>
            <a:custGeom>
              <a:avLst/>
              <a:gdLst/>
              <a:ahLst/>
              <a:cxnLst/>
              <a:rect l="0" t="0" r="0" b="0"/>
              <a:pathLst>
                <a:path w="257128" h="229500">
                  <a:moveTo>
                    <a:pt x="257127" y="147399"/>
                  </a:moveTo>
                  <a:lnTo>
                    <a:pt x="213165" y="167642"/>
                  </a:lnTo>
                  <a:lnTo>
                    <a:pt x="151680" y="201708"/>
                  </a:lnTo>
                  <a:lnTo>
                    <a:pt x="88657" y="224446"/>
                  </a:lnTo>
                  <a:lnTo>
                    <a:pt x="51492" y="229499"/>
                  </a:lnTo>
                  <a:lnTo>
                    <a:pt x="16434" y="225407"/>
                  </a:lnTo>
                  <a:lnTo>
                    <a:pt x="8928" y="219292"/>
                  </a:lnTo>
                  <a:lnTo>
                    <a:pt x="587" y="200018"/>
                  </a:lnTo>
                  <a:lnTo>
                    <a:pt x="0" y="178974"/>
                  </a:lnTo>
                  <a:lnTo>
                    <a:pt x="12264" y="125171"/>
                  </a:lnTo>
                  <a:lnTo>
                    <a:pt x="28778" y="75894"/>
                  </a:lnTo>
                  <a:lnTo>
                    <a:pt x="51452" y="17620"/>
                  </a:lnTo>
                  <a:lnTo>
                    <a:pt x="570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2821" y="273740"/>
              <a:ext cx="260571" cy="460133"/>
            </a:xfrm>
            <a:custGeom>
              <a:avLst/>
              <a:gdLst/>
              <a:ahLst/>
              <a:cxnLst/>
              <a:rect l="0" t="0" r="0" b="0"/>
              <a:pathLst>
                <a:path w="260571" h="460133">
                  <a:moveTo>
                    <a:pt x="188609" y="0"/>
                  </a:moveTo>
                  <a:lnTo>
                    <a:pt x="171841" y="11179"/>
                  </a:lnTo>
                  <a:lnTo>
                    <a:pt x="139057" y="18130"/>
                  </a:lnTo>
                  <a:lnTo>
                    <a:pt x="86057" y="20479"/>
                  </a:lnTo>
                  <a:lnTo>
                    <a:pt x="46829" y="23226"/>
                  </a:lnTo>
                  <a:lnTo>
                    <a:pt x="27719" y="32160"/>
                  </a:lnTo>
                  <a:lnTo>
                    <a:pt x="14547" y="53288"/>
                  </a:lnTo>
                  <a:lnTo>
                    <a:pt x="3674" y="94948"/>
                  </a:lnTo>
                  <a:lnTo>
                    <a:pt x="0" y="150947"/>
                  </a:lnTo>
                  <a:lnTo>
                    <a:pt x="4953" y="193034"/>
                  </a:lnTo>
                  <a:lnTo>
                    <a:pt x="7680" y="198880"/>
                  </a:lnTo>
                  <a:lnTo>
                    <a:pt x="10668" y="199267"/>
                  </a:lnTo>
                  <a:lnTo>
                    <a:pt x="35046" y="180262"/>
                  </a:lnTo>
                  <a:lnTo>
                    <a:pt x="74738" y="171954"/>
                  </a:lnTo>
                  <a:lnTo>
                    <a:pt x="123742" y="177553"/>
                  </a:lnTo>
                  <a:lnTo>
                    <a:pt x="167217" y="193043"/>
                  </a:lnTo>
                  <a:lnTo>
                    <a:pt x="209599" y="223876"/>
                  </a:lnTo>
                  <a:lnTo>
                    <a:pt x="224454" y="246510"/>
                  </a:lnTo>
                  <a:lnTo>
                    <a:pt x="253510" y="305684"/>
                  </a:lnTo>
                  <a:lnTo>
                    <a:pt x="260570" y="358733"/>
                  </a:lnTo>
                  <a:lnTo>
                    <a:pt x="259196" y="385215"/>
                  </a:lnTo>
                  <a:lnTo>
                    <a:pt x="245268" y="418685"/>
                  </a:lnTo>
                  <a:lnTo>
                    <a:pt x="232898" y="436037"/>
                  </a:lnTo>
                  <a:lnTo>
                    <a:pt x="216482" y="448428"/>
                  </a:lnTo>
                  <a:lnTo>
                    <a:pt x="196317" y="456665"/>
                  </a:lnTo>
                  <a:lnTo>
                    <a:pt x="158657" y="460132"/>
                  </a:lnTo>
                  <a:lnTo>
                    <a:pt x="131623" y="456797"/>
                  </a:lnTo>
                  <a:lnTo>
                    <a:pt x="90096" y="437165"/>
                  </a:lnTo>
                  <a:lnTo>
                    <a:pt x="3068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5396" y="247297"/>
              <a:ext cx="225589" cy="500227"/>
            </a:xfrm>
            <a:custGeom>
              <a:avLst/>
              <a:gdLst/>
              <a:ahLst/>
              <a:cxnLst/>
              <a:rect l="0" t="0" r="0" b="0"/>
              <a:pathLst>
                <a:path w="225589" h="500227">
                  <a:moveTo>
                    <a:pt x="183474" y="163314"/>
                  </a:moveTo>
                  <a:lnTo>
                    <a:pt x="191807" y="125836"/>
                  </a:lnTo>
                  <a:lnTo>
                    <a:pt x="190233" y="87869"/>
                  </a:lnTo>
                  <a:lnTo>
                    <a:pt x="184138" y="63102"/>
                  </a:lnTo>
                  <a:lnTo>
                    <a:pt x="166383" y="34836"/>
                  </a:lnTo>
                  <a:lnTo>
                    <a:pt x="148972" y="14965"/>
                  </a:lnTo>
                  <a:lnTo>
                    <a:pt x="126416" y="3795"/>
                  </a:lnTo>
                  <a:lnTo>
                    <a:pt x="100793" y="0"/>
                  </a:lnTo>
                  <a:lnTo>
                    <a:pt x="73807" y="2212"/>
                  </a:lnTo>
                  <a:lnTo>
                    <a:pt x="62400" y="7950"/>
                  </a:lnTo>
                  <a:lnTo>
                    <a:pt x="43486" y="26803"/>
                  </a:lnTo>
                  <a:lnTo>
                    <a:pt x="25273" y="58135"/>
                  </a:lnTo>
                  <a:lnTo>
                    <a:pt x="8638" y="108569"/>
                  </a:lnTo>
                  <a:lnTo>
                    <a:pt x="0" y="148523"/>
                  </a:lnTo>
                  <a:lnTo>
                    <a:pt x="1714" y="171948"/>
                  </a:lnTo>
                  <a:lnTo>
                    <a:pt x="14846" y="204867"/>
                  </a:lnTo>
                  <a:lnTo>
                    <a:pt x="33554" y="231258"/>
                  </a:lnTo>
                  <a:lnTo>
                    <a:pt x="59505" y="248306"/>
                  </a:lnTo>
                  <a:lnTo>
                    <a:pt x="79244" y="250611"/>
                  </a:lnTo>
                  <a:lnTo>
                    <a:pt x="99715" y="246566"/>
                  </a:lnTo>
                  <a:lnTo>
                    <a:pt x="120511" y="236970"/>
                  </a:lnTo>
                  <a:lnTo>
                    <a:pt x="168838" y="189032"/>
                  </a:lnTo>
                  <a:lnTo>
                    <a:pt x="188988" y="151626"/>
                  </a:lnTo>
                  <a:lnTo>
                    <a:pt x="196843" y="131213"/>
                  </a:lnTo>
                  <a:lnTo>
                    <a:pt x="199406" y="130215"/>
                  </a:lnTo>
                  <a:lnTo>
                    <a:pt x="209445" y="180157"/>
                  </a:lnTo>
                  <a:lnTo>
                    <a:pt x="213396" y="231475"/>
                  </a:lnTo>
                  <a:lnTo>
                    <a:pt x="214567" y="285545"/>
                  </a:lnTo>
                  <a:lnTo>
                    <a:pt x="220503" y="338611"/>
                  </a:lnTo>
                  <a:lnTo>
                    <a:pt x="224584" y="400538"/>
                  </a:lnTo>
                  <a:lnTo>
                    <a:pt x="225390" y="457831"/>
                  </a:lnTo>
                  <a:lnTo>
                    <a:pt x="225588" y="500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8911" y="736994"/>
              <a:ext cx="48850" cy="147400"/>
            </a:xfrm>
            <a:custGeom>
              <a:avLst/>
              <a:gdLst/>
              <a:ahLst/>
              <a:cxnLst/>
              <a:rect l="0" t="0" r="0" b="0"/>
              <a:pathLst>
                <a:path w="48850" h="147400">
                  <a:moveTo>
                    <a:pt x="10529" y="0"/>
                  </a:moveTo>
                  <a:lnTo>
                    <a:pt x="44106" y="55045"/>
                  </a:lnTo>
                  <a:lnTo>
                    <a:pt x="48849" y="79837"/>
                  </a:lnTo>
                  <a:lnTo>
                    <a:pt x="44718" y="103334"/>
                  </a:lnTo>
                  <a:lnTo>
                    <a:pt x="40340" y="114513"/>
                  </a:lnTo>
                  <a:lnTo>
                    <a:pt x="26118" y="1300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27653" y="302330"/>
              <a:ext cx="308768" cy="452268"/>
            </a:xfrm>
            <a:custGeom>
              <a:avLst/>
              <a:gdLst/>
              <a:ahLst/>
              <a:cxnLst/>
              <a:rect l="0" t="0" r="0" b="0"/>
              <a:pathLst>
                <a:path w="308768" h="452268">
                  <a:moveTo>
                    <a:pt x="125528" y="2996"/>
                  </a:moveTo>
                  <a:lnTo>
                    <a:pt x="103171" y="2996"/>
                  </a:lnTo>
                  <a:lnTo>
                    <a:pt x="72500" y="14174"/>
                  </a:lnTo>
                  <a:lnTo>
                    <a:pt x="54777" y="32141"/>
                  </a:lnTo>
                  <a:lnTo>
                    <a:pt x="24335" y="87392"/>
                  </a:lnTo>
                  <a:lnTo>
                    <a:pt x="8457" y="143036"/>
                  </a:lnTo>
                  <a:lnTo>
                    <a:pt x="1933" y="203976"/>
                  </a:lnTo>
                  <a:lnTo>
                    <a:pt x="0" y="266487"/>
                  </a:lnTo>
                  <a:lnTo>
                    <a:pt x="7752" y="325275"/>
                  </a:lnTo>
                  <a:lnTo>
                    <a:pt x="29545" y="387071"/>
                  </a:lnTo>
                  <a:lnTo>
                    <a:pt x="54585" y="422512"/>
                  </a:lnTo>
                  <a:lnTo>
                    <a:pt x="84231" y="444062"/>
                  </a:lnTo>
                  <a:lnTo>
                    <a:pt x="126420" y="452267"/>
                  </a:lnTo>
                  <a:lnTo>
                    <a:pt x="170376" y="443519"/>
                  </a:lnTo>
                  <a:lnTo>
                    <a:pt x="207446" y="420520"/>
                  </a:lnTo>
                  <a:lnTo>
                    <a:pt x="258070" y="360647"/>
                  </a:lnTo>
                  <a:lnTo>
                    <a:pt x="285633" y="301977"/>
                  </a:lnTo>
                  <a:lnTo>
                    <a:pt x="299569" y="251330"/>
                  </a:lnTo>
                  <a:lnTo>
                    <a:pt x="308767" y="201619"/>
                  </a:lnTo>
                  <a:lnTo>
                    <a:pt x="302580" y="145955"/>
                  </a:lnTo>
                  <a:lnTo>
                    <a:pt x="284504" y="84917"/>
                  </a:lnTo>
                  <a:lnTo>
                    <a:pt x="243212" y="28255"/>
                  </a:lnTo>
                  <a:lnTo>
                    <a:pt x="226965" y="13052"/>
                  </a:lnTo>
                  <a:lnTo>
                    <a:pt x="208046" y="2396"/>
                  </a:lnTo>
                  <a:lnTo>
                    <a:pt x="187939" y="0"/>
                  </a:lnTo>
                  <a:lnTo>
                    <a:pt x="146585" y="2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7865" y="319940"/>
              <a:ext cx="259702" cy="397416"/>
            </a:xfrm>
            <a:custGeom>
              <a:avLst/>
              <a:gdLst/>
              <a:ahLst/>
              <a:cxnLst/>
              <a:rect l="0" t="0" r="0" b="0"/>
              <a:pathLst>
                <a:path w="259702" h="397416">
                  <a:moveTo>
                    <a:pt x="103285" y="6443"/>
                  </a:moveTo>
                  <a:lnTo>
                    <a:pt x="80928" y="854"/>
                  </a:lnTo>
                  <a:lnTo>
                    <a:pt x="72003" y="2717"/>
                  </a:lnTo>
                  <a:lnTo>
                    <a:pt x="55846" y="14146"/>
                  </a:lnTo>
                  <a:lnTo>
                    <a:pt x="26411" y="59654"/>
                  </a:lnTo>
                  <a:lnTo>
                    <a:pt x="7458" y="106957"/>
                  </a:lnTo>
                  <a:lnTo>
                    <a:pt x="802" y="159187"/>
                  </a:lnTo>
                  <a:lnTo>
                    <a:pt x="0" y="215087"/>
                  </a:lnTo>
                  <a:lnTo>
                    <a:pt x="9617" y="273434"/>
                  </a:lnTo>
                  <a:lnTo>
                    <a:pt x="28371" y="335003"/>
                  </a:lnTo>
                  <a:lnTo>
                    <a:pt x="53402" y="372466"/>
                  </a:lnTo>
                  <a:lnTo>
                    <a:pt x="76045" y="388658"/>
                  </a:lnTo>
                  <a:lnTo>
                    <a:pt x="100537" y="397415"/>
                  </a:lnTo>
                  <a:lnTo>
                    <a:pt x="134056" y="395767"/>
                  </a:lnTo>
                  <a:lnTo>
                    <a:pt x="165045" y="386701"/>
                  </a:lnTo>
                  <a:lnTo>
                    <a:pt x="181816" y="375878"/>
                  </a:lnTo>
                  <a:lnTo>
                    <a:pt x="211647" y="340290"/>
                  </a:lnTo>
                  <a:lnTo>
                    <a:pt x="241528" y="281398"/>
                  </a:lnTo>
                  <a:lnTo>
                    <a:pt x="256111" y="221499"/>
                  </a:lnTo>
                  <a:lnTo>
                    <a:pt x="259701" y="170639"/>
                  </a:lnTo>
                  <a:lnTo>
                    <a:pt x="257794" y="107290"/>
                  </a:lnTo>
                  <a:lnTo>
                    <a:pt x="246551" y="71419"/>
                  </a:lnTo>
                  <a:lnTo>
                    <a:pt x="221792" y="33446"/>
                  </a:lnTo>
                  <a:lnTo>
                    <a:pt x="195720" y="10674"/>
                  </a:lnTo>
                  <a:lnTo>
                    <a:pt x="172833" y="2474"/>
                  </a:lnTo>
                  <a:lnTo>
                    <a:pt x="147063" y="0"/>
                  </a:lnTo>
                  <a:lnTo>
                    <a:pt x="92756" y="6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80631" y="319097"/>
              <a:ext cx="338201" cy="418500"/>
            </a:xfrm>
            <a:custGeom>
              <a:avLst/>
              <a:gdLst/>
              <a:ahLst/>
              <a:cxnLst/>
              <a:rect l="0" t="0" r="0" b="0"/>
              <a:pathLst>
                <a:path w="338201" h="418500">
                  <a:moveTo>
                    <a:pt x="120073" y="28343"/>
                  </a:moveTo>
                  <a:lnTo>
                    <a:pt x="97717" y="28343"/>
                  </a:lnTo>
                  <a:lnTo>
                    <a:pt x="80501" y="34582"/>
                  </a:lnTo>
                  <a:lnTo>
                    <a:pt x="72635" y="39521"/>
                  </a:lnTo>
                  <a:lnTo>
                    <a:pt x="28975" y="101560"/>
                  </a:lnTo>
                  <a:lnTo>
                    <a:pt x="5204" y="162955"/>
                  </a:lnTo>
                  <a:lnTo>
                    <a:pt x="0" y="187606"/>
                  </a:lnTo>
                  <a:lnTo>
                    <a:pt x="3072" y="251092"/>
                  </a:lnTo>
                  <a:lnTo>
                    <a:pt x="6071" y="284100"/>
                  </a:lnTo>
                  <a:lnTo>
                    <a:pt x="22084" y="328991"/>
                  </a:lnTo>
                  <a:lnTo>
                    <a:pt x="48535" y="369588"/>
                  </a:lnTo>
                  <a:lnTo>
                    <a:pt x="99301" y="413110"/>
                  </a:lnTo>
                  <a:lnTo>
                    <a:pt x="126439" y="418499"/>
                  </a:lnTo>
                  <a:lnTo>
                    <a:pt x="185932" y="412427"/>
                  </a:lnTo>
                  <a:lnTo>
                    <a:pt x="223035" y="397689"/>
                  </a:lnTo>
                  <a:lnTo>
                    <a:pt x="273671" y="358002"/>
                  </a:lnTo>
                  <a:lnTo>
                    <a:pt x="302405" y="312133"/>
                  </a:lnTo>
                  <a:lnTo>
                    <a:pt x="322407" y="264767"/>
                  </a:lnTo>
                  <a:lnTo>
                    <a:pt x="335092" y="213688"/>
                  </a:lnTo>
                  <a:lnTo>
                    <a:pt x="338200" y="162679"/>
                  </a:lnTo>
                  <a:lnTo>
                    <a:pt x="331063" y="117409"/>
                  </a:lnTo>
                  <a:lnTo>
                    <a:pt x="314650" y="76700"/>
                  </a:lnTo>
                  <a:lnTo>
                    <a:pt x="275663" y="27547"/>
                  </a:lnTo>
                  <a:lnTo>
                    <a:pt x="240134" y="7700"/>
                  </a:lnTo>
                  <a:lnTo>
                    <a:pt x="199970" y="0"/>
                  </a:lnTo>
                  <a:lnTo>
                    <a:pt x="164024" y="3307"/>
                  </a:lnTo>
                  <a:lnTo>
                    <a:pt x="120073" y="17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329839" y="257243"/>
            <a:ext cx="660669" cy="479817"/>
            <a:chOff x="4329839" y="257243"/>
            <a:chExt cx="660669" cy="479817"/>
          </a:xfrm>
        </p:grpSpPr>
        <p:sp>
          <p:nvSpPr>
            <p:cNvPr id="13" name="Freeform 12"/>
            <p:cNvSpPr/>
            <p:nvPr/>
          </p:nvSpPr>
          <p:spPr>
            <a:xfrm>
              <a:off x="4329839" y="441352"/>
              <a:ext cx="250058" cy="257514"/>
            </a:xfrm>
            <a:custGeom>
              <a:avLst/>
              <a:gdLst/>
              <a:ahLst/>
              <a:cxnLst/>
              <a:rect l="0" t="0" r="0" b="0"/>
              <a:pathLst>
                <a:path w="250058" h="257514">
                  <a:moveTo>
                    <a:pt x="165829" y="95601"/>
                  </a:moveTo>
                  <a:lnTo>
                    <a:pt x="146701" y="41726"/>
                  </a:lnTo>
                  <a:lnTo>
                    <a:pt x="135491" y="21354"/>
                  </a:lnTo>
                  <a:lnTo>
                    <a:pt x="119590" y="6840"/>
                  </a:lnTo>
                  <a:lnTo>
                    <a:pt x="110437" y="1332"/>
                  </a:lnTo>
                  <a:lnTo>
                    <a:pt x="100825" y="0"/>
                  </a:lnTo>
                  <a:lnTo>
                    <a:pt x="80786" y="4758"/>
                  </a:lnTo>
                  <a:lnTo>
                    <a:pt x="49774" y="20591"/>
                  </a:lnTo>
                  <a:lnTo>
                    <a:pt x="35090" y="36527"/>
                  </a:lnTo>
                  <a:lnTo>
                    <a:pt x="20247" y="68349"/>
                  </a:lnTo>
                  <a:lnTo>
                    <a:pt x="4751" y="121023"/>
                  </a:lnTo>
                  <a:lnTo>
                    <a:pt x="0" y="182554"/>
                  </a:lnTo>
                  <a:lnTo>
                    <a:pt x="7380" y="219631"/>
                  </a:lnTo>
                  <a:lnTo>
                    <a:pt x="17809" y="241972"/>
                  </a:lnTo>
                  <a:lnTo>
                    <a:pt x="26205" y="249334"/>
                  </a:lnTo>
                  <a:lnTo>
                    <a:pt x="48012" y="257513"/>
                  </a:lnTo>
                  <a:lnTo>
                    <a:pt x="58038" y="257355"/>
                  </a:lnTo>
                  <a:lnTo>
                    <a:pt x="75418" y="250940"/>
                  </a:lnTo>
                  <a:lnTo>
                    <a:pt x="98356" y="234174"/>
                  </a:lnTo>
                  <a:lnTo>
                    <a:pt x="125898" y="191907"/>
                  </a:lnTo>
                  <a:lnTo>
                    <a:pt x="138660" y="158061"/>
                  </a:lnTo>
                  <a:lnTo>
                    <a:pt x="142961" y="128276"/>
                  </a:lnTo>
                  <a:lnTo>
                    <a:pt x="143565" y="130252"/>
                  </a:lnTo>
                  <a:lnTo>
                    <a:pt x="143967" y="136249"/>
                  </a:lnTo>
                  <a:lnTo>
                    <a:pt x="167572" y="181022"/>
                  </a:lnTo>
                  <a:lnTo>
                    <a:pt x="181811" y="200246"/>
                  </a:lnTo>
                  <a:lnTo>
                    <a:pt x="199839" y="216589"/>
                  </a:lnTo>
                  <a:lnTo>
                    <a:pt x="219549" y="225413"/>
                  </a:lnTo>
                  <a:lnTo>
                    <a:pt x="250057" y="232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79896" y="492473"/>
              <a:ext cx="145125" cy="204676"/>
            </a:xfrm>
            <a:custGeom>
              <a:avLst/>
              <a:gdLst/>
              <a:ahLst/>
              <a:cxnLst/>
              <a:rect l="0" t="0" r="0" b="0"/>
              <a:pathLst>
                <a:path w="145125" h="204676">
                  <a:moveTo>
                    <a:pt x="0" y="65537"/>
                  </a:moveTo>
                  <a:lnTo>
                    <a:pt x="0" y="124154"/>
                  </a:lnTo>
                  <a:lnTo>
                    <a:pt x="8406" y="177158"/>
                  </a:lnTo>
                  <a:lnTo>
                    <a:pt x="15619" y="204675"/>
                  </a:lnTo>
                  <a:lnTo>
                    <a:pt x="15092" y="203919"/>
                  </a:lnTo>
                  <a:lnTo>
                    <a:pt x="3894" y="159842"/>
                  </a:lnTo>
                  <a:lnTo>
                    <a:pt x="769" y="106869"/>
                  </a:lnTo>
                  <a:lnTo>
                    <a:pt x="5741" y="56934"/>
                  </a:lnTo>
                  <a:lnTo>
                    <a:pt x="14699" y="23993"/>
                  </a:lnTo>
                  <a:lnTo>
                    <a:pt x="20328" y="15614"/>
                  </a:lnTo>
                  <a:lnTo>
                    <a:pt x="35941" y="3185"/>
                  </a:lnTo>
                  <a:lnTo>
                    <a:pt x="54578" y="0"/>
                  </a:lnTo>
                  <a:lnTo>
                    <a:pt x="64461" y="789"/>
                  </a:lnTo>
                  <a:lnTo>
                    <a:pt x="81682" y="7904"/>
                  </a:lnTo>
                  <a:lnTo>
                    <a:pt x="97134" y="20035"/>
                  </a:lnTo>
                  <a:lnTo>
                    <a:pt x="117818" y="47766"/>
                  </a:lnTo>
                  <a:lnTo>
                    <a:pt x="139720" y="106466"/>
                  </a:lnTo>
                  <a:lnTo>
                    <a:pt x="145124" y="144474"/>
                  </a:lnTo>
                  <a:lnTo>
                    <a:pt x="136871" y="191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34593" y="257243"/>
              <a:ext cx="155915" cy="479817"/>
            </a:xfrm>
            <a:custGeom>
              <a:avLst/>
              <a:gdLst/>
              <a:ahLst/>
              <a:cxnLst/>
              <a:rect l="0" t="0" r="0" b="0"/>
              <a:pathLst>
                <a:path w="155915" h="479817">
                  <a:moveTo>
                    <a:pt x="103272" y="342881"/>
                  </a:moveTo>
                  <a:lnTo>
                    <a:pt x="93697" y="311599"/>
                  </a:lnTo>
                  <a:lnTo>
                    <a:pt x="83029" y="295442"/>
                  </a:lnTo>
                  <a:lnTo>
                    <a:pt x="75739" y="291368"/>
                  </a:lnTo>
                  <a:lnTo>
                    <a:pt x="58280" y="289961"/>
                  </a:lnTo>
                  <a:lnTo>
                    <a:pt x="41941" y="296354"/>
                  </a:lnTo>
                  <a:lnTo>
                    <a:pt x="34309" y="301335"/>
                  </a:lnTo>
                  <a:lnTo>
                    <a:pt x="12389" y="330701"/>
                  </a:lnTo>
                  <a:lnTo>
                    <a:pt x="2254" y="369038"/>
                  </a:lnTo>
                  <a:lnTo>
                    <a:pt x="0" y="429979"/>
                  </a:lnTo>
                  <a:lnTo>
                    <a:pt x="3951" y="455291"/>
                  </a:lnTo>
                  <a:lnTo>
                    <a:pt x="8982" y="464614"/>
                  </a:lnTo>
                  <a:lnTo>
                    <a:pt x="23930" y="478093"/>
                  </a:lnTo>
                  <a:lnTo>
                    <a:pt x="31660" y="479816"/>
                  </a:lnTo>
                  <a:lnTo>
                    <a:pt x="39153" y="478624"/>
                  </a:lnTo>
                  <a:lnTo>
                    <a:pt x="46488" y="475491"/>
                  </a:lnTo>
                  <a:lnTo>
                    <a:pt x="60877" y="459530"/>
                  </a:lnTo>
                  <a:lnTo>
                    <a:pt x="96216" y="404992"/>
                  </a:lnTo>
                  <a:lnTo>
                    <a:pt x="121202" y="349387"/>
                  </a:lnTo>
                  <a:lnTo>
                    <a:pt x="130812" y="296456"/>
                  </a:lnTo>
                  <a:lnTo>
                    <a:pt x="136778" y="245677"/>
                  </a:lnTo>
                  <a:lnTo>
                    <a:pt x="142835" y="199046"/>
                  </a:lnTo>
                  <a:lnTo>
                    <a:pt x="141511" y="143895"/>
                  </a:lnTo>
                  <a:lnTo>
                    <a:pt x="136829" y="90510"/>
                  </a:lnTo>
                  <a:lnTo>
                    <a:pt x="129658" y="31247"/>
                  </a:lnTo>
                  <a:lnTo>
                    <a:pt x="114730" y="2280"/>
                  </a:lnTo>
                  <a:lnTo>
                    <a:pt x="108571" y="0"/>
                  </a:lnTo>
                  <a:lnTo>
                    <a:pt x="102125" y="1990"/>
                  </a:lnTo>
                  <a:lnTo>
                    <a:pt x="95489" y="6826"/>
                  </a:lnTo>
                  <a:lnTo>
                    <a:pt x="88115" y="24677"/>
                  </a:lnTo>
                  <a:lnTo>
                    <a:pt x="83380" y="79854"/>
                  </a:lnTo>
                  <a:lnTo>
                    <a:pt x="89681" y="133777"/>
                  </a:lnTo>
                  <a:lnTo>
                    <a:pt x="93006" y="184998"/>
                  </a:lnTo>
                  <a:lnTo>
                    <a:pt x="104017" y="241764"/>
                  </a:lnTo>
                  <a:lnTo>
                    <a:pt x="114021" y="291473"/>
                  </a:lnTo>
                  <a:lnTo>
                    <a:pt x="124395" y="343247"/>
                  </a:lnTo>
                  <a:lnTo>
                    <a:pt x="138380" y="401965"/>
                  </a:lnTo>
                  <a:lnTo>
                    <a:pt x="155914" y="437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69616" y="242155"/>
            <a:ext cx="2659632" cy="705410"/>
            <a:chOff x="5769616" y="242155"/>
            <a:chExt cx="2659632" cy="705410"/>
          </a:xfrm>
        </p:grpSpPr>
        <p:sp>
          <p:nvSpPr>
            <p:cNvPr id="17" name="Freeform 16"/>
            <p:cNvSpPr/>
            <p:nvPr/>
          </p:nvSpPr>
          <p:spPr>
            <a:xfrm>
              <a:off x="5769616" y="242155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2196" y="48931"/>
                  </a:lnTo>
                  <a:lnTo>
                    <a:pt x="3770" y="96776"/>
                  </a:lnTo>
                  <a:lnTo>
                    <a:pt x="9194" y="159756"/>
                  </a:lnTo>
                  <a:lnTo>
                    <a:pt x="10133" y="219821"/>
                  </a:lnTo>
                  <a:lnTo>
                    <a:pt x="10353" y="262644"/>
                  </a:lnTo>
                  <a:lnTo>
                    <a:pt x="10451" y="305074"/>
                  </a:lnTo>
                  <a:lnTo>
                    <a:pt x="9336" y="366083"/>
                  </a:lnTo>
                  <a:lnTo>
                    <a:pt x="3286" y="41483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97953" y="296270"/>
              <a:ext cx="286541" cy="426780"/>
            </a:xfrm>
            <a:custGeom>
              <a:avLst/>
              <a:gdLst/>
              <a:ahLst/>
              <a:cxnLst/>
              <a:rect l="0" t="0" r="0" b="0"/>
              <a:pathLst>
                <a:path w="286541" h="426780">
                  <a:moveTo>
                    <a:pt x="155933" y="30113"/>
                  </a:moveTo>
                  <a:lnTo>
                    <a:pt x="113241" y="44685"/>
                  </a:lnTo>
                  <a:lnTo>
                    <a:pt x="77180" y="69516"/>
                  </a:lnTo>
                  <a:lnTo>
                    <a:pt x="40378" y="126823"/>
                  </a:lnTo>
                  <a:lnTo>
                    <a:pt x="12095" y="186997"/>
                  </a:lnTo>
                  <a:lnTo>
                    <a:pt x="2179" y="237904"/>
                  </a:lnTo>
                  <a:lnTo>
                    <a:pt x="0" y="299102"/>
                  </a:lnTo>
                  <a:lnTo>
                    <a:pt x="7825" y="340920"/>
                  </a:lnTo>
                  <a:lnTo>
                    <a:pt x="37441" y="397946"/>
                  </a:lnTo>
                  <a:lnTo>
                    <a:pt x="54137" y="413133"/>
                  </a:lnTo>
                  <a:lnTo>
                    <a:pt x="74425" y="422612"/>
                  </a:lnTo>
                  <a:lnTo>
                    <a:pt x="110985" y="426779"/>
                  </a:lnTo>
                  <a:lnTo>
                    <a:pt x="166088" y="415246"/>
                  </a:lnTo>
                  <a:lnTo>
                    <a:pt x="192347" y="399770"/>
                  </a:lnTo>
                  <a:lnTo>
                    <a:pt x="222181" y="364004"/>
                  </a:lnTo>
                  <a:lnTo>
                    <a:pt x="250604" y="313092"/>
                  </a:lnTo>
                  <a:lnTo>
                    <a:pt x="273159" y="257976"/>
                  </a:lnTo>
                  <a:lnTo>
                    <a:pt x="286540" y="200858"/>
                  </a:lnTo>
                  <a:lnTo>
                    <a:pt x="280344" y="137583"/>
                  </a:lnTo>
                  <a:lnTo>
                    <a:pt x="262267" y="79678"/>
                  </a:lnTo>
                  <a:lnTo>
                    <a:pt x="234995" y="32755"/>
                  </a:lnTo>
                  <a:lnTo>
                    <a:pt x="216808" y="15299"/>
                  </a:lnTo>
                  <a:lnTo>
                    <a:pt x="193907" y="5982"/>
                  </a:lnTo>
                  <a:lnTo>
                    <a:pt x="141077" y="0"/>
                  </a:lnTo>
                  <a:lnTo>
                    <a:pt x="122814" y="2301"/>
                  </a:lnTo>
                  <a:lnTo>
                    <a:pt x="103290" y="9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3399" y="705409"/>
              <a:ext cx="59826" cy="231628"/>
            </a:xfrm>
            <a:custGeom>
              <a:avLst/>
              <a:gdLst/>
              <a:ahLst/>
              <a:cxnLst/>
              <a:rect l="0" t="0" r="0" b="0"/>
              <a:pathLst>
                <a:path w="59826" h="231628">
                  <a:moveTo>
                    <a:pt x="0" y="0"/>
                  </a:moveTo>
                  <a:lnTo>
                    <a:pt x="29308" y="34897"/>
                  </a:lnTo>
                  <a:lnTo>
                    <a:pt x="51880" y="92997"/>
                  </a:lnTo>
                  <a:lnTo>
                    <a:pt x="59825" y="128940"/>
                  </a:lnTo>
                  <a:lnTo>
                    <a:pt x="59060" y="166106"/>
                  </a:lnTo>
                  <a:lnTo>
                    <a:pt x="44872" y="222062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53969" y="342537"/>
              <a:ext cx="281871" cy="421567"/>
            </a:xfrm>
            <a:custGeom>
              <a:avLst/>
              <a:gdLst/>
              <a:ahLst/>
              <a:cxnLst/>
              <a:rect l="0" t="0" r="0" b="0"/>
              <a:pathLst>
                <a:path w="281871" h="421567">
                  <a:moveTo>
                    <a:pt x="100000" y="15431"/>
                  </a:moveTo>
                  <a:lnTo>
                    <a:pt x="75953" y="25007"/>
                  </a:lnTo>
                  <a:lnTo>
                    <a:pt x="54530" y="42965"/>
                  </a:lnTo>
                  <a:lnTo>
                    <a:pt x="19302" y="95573"/>
                  </a:lnTo>
                  <a:lnTo>
                    <a:pt x="6850" y="148202"/>
                  </a:lnTo>
                  <a:lnTo>
                    <a:pt x="0" y="185012"/>
                  </a:lnTo>
                  <a:lnTo>
                    <a:pt x="6980" y="245547"/>
                  </a:lnTo>
                  <a:lnTo>
                    <a:pt x="19624" y="302912"/>
                  </a:lnTo>
                  <a:lnTo>
                    <a:pt x="41792" y="358134"/>
                  </a:lnTo>
                  <a:lnTo>
                    <a:pt x="62996" y="391884"/>
                  </a:lnTo>
                  <a:lnTo>
                    <a:pt x="81214" y="409301"/>
                  </a:lnTo>
                  <a:lnTo>
                    <a:pt x="107249" y="418602"/>
                  </a:lnTo>
                  <a:lnTo>
                    <a:pt x="135977" y="421566"/>
                  </a:lnTo>
                  <a:lnTo>
                    <a:pt x="160443" y="418984"/>
                  </a:lnTo>
                  <a:lnTo>
                    <a:pt x="179896" y="410817"/>
                  </a:lnTo>
                  <a:lnTo>
                    <a:pt x="211448" y="386510"/>
                  </a:lnTo>
                  <a:lnTo>
                    <a:pt x="247286" y="337649"/>
                  </a:lnTo>
                  <a:lnTo>
                    <a:pt x="265302" y="295347"/>
                  </a:lnTo>
                  <a:lnTo>
                    <a:pt x="281870" y="234240"/>
                  </a:lnTo>
                  <a:lnTo>
                    <a:pt x="281659" y="196857"/>
                  </a:lnTo>
                  <a:lnTo>
                    <a:pt x="271107" y="138313"/>
                  </a:lnTo>
                  <a:lnTo>
                    <a:pt x="258842" y="100584"/>
                  </a:lnTo>
                  <a:lnTo>
                    <a:pt x="220136" y="38228"/>
                  </a:lnTo>
                  <a:lnTo>
                    <a:pt x="187328" y="11007"/>
                  </a:lnTo>
                  <a:lnTo>
                    <a:pt x="158310" y="1767"/>
                  </a:lnTo>
                  <a:lnTo>
                    <a:pt x="128255" y="0"/>
                  </a:lnTo>
                  <a:lnTo>
                    <a:pt x="93943" y="10989"/>
                  </a:lnTo>
                  <a:lnTo>
                    <a:pt x="68414" y="25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86610" y="388984"/>
              <a:ext cx="301996" cy="356608"/>
            </a:xfrm>
            <a:custGeom>
              <a:avLst/>
              <a:gdLst/>
              <a:ahLst/>
              <a:cxnLst/>
              <a:rect l="0" t="0" r="0" b="0"/>
              <a:pathLst>
                <a:path w="301996" h="356608">
                  <a:moveTo>
                    <a:pt x="167442" y="21627"/>
                  </a:moveTo>
                  <a:lnTo>
                    <a:pt x="156263" y="10449"/>
                  </a:lnTo>
                  <a:lnTo>
                    <a:pt x="135178" y="8080"/>
                  </a:lnTo>
                  <a:lnTo>
                    <a:pt x="108648" y="12097"/>
                  </a:lnTo>
                  <a:lnTo>
                    <a:pt x="85159" y="21681"/>
                  </a:lnTo>
                  <a:lnTo>
                    <a:pt x="34868" y="69609"/>
                  </a:lnTo>
                  <a:lnTo>
                    <a:pt x="18846" y="102654"/>
                  </a:lnTo>
                  <a:lnTo>
                    <a:pt x="4121" y="156912"/>
                  </a:lnTo>
                  <a:lnTo>
                    <a:pt x="0" y="219622"/>
                  </a:lnTo>
                  <a:lnTo>
                    <a:pt x="4775" y="271827"/>
                  </a:lnTo>
                  <a:lnTo>
                    <a:pt x="19288" y="305160"/>
                  </a:lnTo>
                  <a:lnTo>
                    <a:pt x="38406" y="331675"/>
                  </a:lnTo>
                  <a:lnTo>
                    <a:pt x="64478" y="348759"/>
                  </a:lnTo>
                  <a:lnTo>
                    <a:pt x="113135" y="356607"/>
                  </a:lnTo>
                  <a:lnTo>
                    <a:pt x="164687" y="355038"/>
                  </a:lnTo>
                  <a:lnTo>
                    <a:pt x="176133" y="352695"/>
                  </a:lnTo>
                  <a:lnTo>
                    <a:pt x="209011" y="332631"/>
                  </a:lnTo>
                  <a:lnTo>
                    <a:pt x="250392" y="293240"/>
                  </a:lnTo>
                  <a:lnTo>
                    <a:pt x="273648" y="255093"/>
                  </a:lnTo>
                  <a:lnTo>
                    <a:pt x="296490" y="191943"/>
                  </a:lnTo>
                  <a:lnTo>
                    <a:pt x="301995" y="153459"/>
                  </a:lnTo>
                  <a:lnTo>
                    <a:pt x="292446" y="106832"/>
                  </a:lnTo>
                  <a:lnTo>
                    <a:pt x="269211" y="61561"/>
                  </a:lnTo>
                  <a:lnTo>
                    <a:pt x="229918" y="21153"/>
                  </a:lnTo>
                  <a:lnTo>
                    <a:pt x="209247" y="5429"/>
                  </a:lnTo>
                  <a:lnTo>
                    <a:pt x="185241" y="0"/>
                  </a:lnTo>
                  <a:lnTo>
                    <a:pt x="162485" y="1486"/>
                  </a:lnTo>
                  <a:lnTo>
                    <a:pt x="135856" y="1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45374" y="397552"/>
              <a:ext cx="300697" cy="356271"/>
            </a:xfrm>
            <a:custGeom>
              <a:avLst/>
              <a:gdLst/>
              <a:ahLst/>
              <a:cxnLst/>
              <a:rect l="0" t="0" r="0" b="0"/>
              <a:pathLst>
                <a:path w="300697" h="356271">
                  <a:moveTo>
                    <a:pt x="177175" y="13059"/>
                  </a:moveTo>
                  <a:lnTo>
                    <a:pt x="160407" y="7470"/>
                  </a:lnTo>
                  <a:lnTo>
                    <a:pt x="127623" y="9583"/>
                  </a:lnTo>
                  <a:lnTo>
                    <a:pt x="93863" y="23207"/>
                  </a:lnTo>
                  <a:lnTo>
                    <a:pt x="67222" y="42062"/>
                  </a:lnTo>
                  <a:lnTo>
                    <a:pt x="30085" y="99258"/>
                  </a:lnTo>
                  <a:lnTo>
                    <a:pt x="7351" y="153828"/>
                  </a:lnTo>
                  <a:lnTo>
                    <a:pt x="0" y="209668"/>
                  </a:lnTo>
                  <a:lnTo>
                    <a:pt x="1067" y="250558"/>
                  </a:lnTo>
                  <a:lnTo>
                    <a:pt x="15160" y="284250"/>
                  </a:lnTo>
                  <a:lnTo>
                    <a:pt x="35324" y="309571"/>
                  </a:lnTo>
                  <a:lnTo>
                    <a:pt x="88738" y="346225"/>
                  </a:lnTo>
                  <a:lnTo>
                    <a:pt x="134463" y="356270"/>
                  </a:lnTo>
                  <a:lnTo>
                    <a:pt x="179467" y="353657"/>
                  </a:lnTo>
                  <a:lnTo>
                    <a:pt x="216848" y="339885"/>
                  </a:lnTo>
                  <a:lnTo>
                    <a:pt x="244562" y="315397"/>
                  </a:lnTo>
                  <a:lnTo>
                    <a:pt x="274887" y="260040"/>
                  </a:lnTo>
                  <a:lnTo>
                    <a:pt x="293995" y="215830"/>
                  </a:lnTo>
                  <a:lnTo>
                    <a:pt x="300696" y="166206"/>
                  </a:lnTo>
                  <a:lnTo>
                    <a:pt x="300341" y="115628"/>
                  </a:lnTo>
                  <a:lnTo>
                    <a:pt x="286458" y="72825"/>
                  </a:lnTo>
                  <a:lnTo>
                    <a:pt x="248397" y="22908"/>
                  </a:lnTo>
                  <a:lnTo>
                    <a:pt x="212965" y="2979"/>
                  </a:lnTo>
                  <a:lnTo>
                    <a:pt x="186453" y="0"/>
                  </a:lnTo>
                  <a:lnTo>
                    <a:pt x="151458" y="4900"/>
                  </a:lnTo>
                  <a:lnTo>
                    <a:pt x="124533" y="1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43647" y="779108"/>
              <a:ext cx="48945" cy="168457"/>
            </a:xfrm>
            <a:custGeom>
              <a:avLst/>
              <a:gdLst/>
              <a:ahLst/>
              <a:cxnLst/>
              <a:rect l="0" t="0" r="0" b="0"/>
              <a:pathLst>
                <a:path w="48945" h="168457">
                  <a:moveTo>
                    <a:pt x="10529" y="0"/>
                  </a:moveTo>
                  <a:lnTo>
                    <a:pt x="39838" y="34898"/>
                  </a:lnTo>
                  <a:lnTo>
                    <a:pt x="46952" y="57234"/>
                  </a:lnTo>
                  <a:lnTo>
                    <a:pt x="48944" y="81590"/>
                  </a:lnTo>
                  <a:lnTo>
                    <a:pt x="42318" y="115032"/>
                  </a:lnTo>
                  <a:lnTo>
                    <a:pt x="26057" y="14482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51620" y="406698"/>
              <a:ext cx="236371" cy="388752"/>
            </a:xfrm>
            <a:custGeom>
              <a:avLst/>
              <a:gdLst/>
              <a:ahLst/>
              <a:cxnLst/>
              <a:rect l="0" t="0" r="0" b="0"/>
              <a:pathLst>
                <a:path w="236371" h="388752">
                  <a:moveTo>
                    <a:pt x="144711" y="24970"/>
                  </a:moveTo>
                  <a:lnTo>
                    <a:pt x="126731" y="9329"/>
                  </a:lnTo>
                  <a:lnTo>
                    <a:pt x="109813" y="1251"/>
                  </a:lnTo>
                  <a:lnTo>
                    <a:pt x="90597" y="0"/>
                  </a:lnTo>
                  <a:lnTo>
                    <a:pt x="80559" y="1304"/>
                  </a:lnTo>
                  <a:lnTo>
                    <a:pt x="71527" y="6853"/>
                  </a:lnTo>
                  <a:lnTo>
                    <a:pt x="47638" y="37020"/>
                  </a:lnTo>
                  <a:lnTo>
                    <a:pt x="17097" y="97252"/>
                  </a:lnTo>
                  <a:lnTo>
                    <a:pt x="2434" y="157314"/>
                  </a:lnTo>
                  <a:lnTo>
                    <a:pt x="0" y="208203"/>
                  </a:lnTo>
                  <a:lnTo>
                    <a:pt x="6168" y="259155"/>
                  </a:lnTo>
                  <a:lnTo>
                    <a:pt x="16574" y="302069"/>
                  </a:lnTo>
                  <a:lnTo>
                    <a:pt x="47133" y="352027"/>
                  </a:lnTo>
                  <a:lnTo>
                    <a:pt x="78885" y="377549"/>
                  </a:lnTo>
                  <a:lnTo>
                    <a:pt x="104536" y="386393"/>
                  </a:lnTo>
                  <a:lnTo>
                    <a:pt x="117928" y="388751"/>
                  </a:lnTo>
                  <a:lnTo>
                    <a:pt x="142166" y="385132"/>
                  </a:lnTo>
                  <a:lnTo>
                    <a:pt x="164637" y="374555"/>
                  </a:lnTo>
                  <a:lnTo>
                    <a:pt x="195849" y="347699"/>
                  </a:lnTo>
                  <a:lnTo>
                    <a:pt x="219265" y="309456"/>
                  </a:lnTo>
                  <a:lnTo>
                    <a:pt x="232962" y="261600"/>
                  </a:lnTo>
                  <a:lnTo>
                    <a:pt x="236370" y="210376"/>
                  </a:lnTo>
                  <a:lnTo>
                    <a:pt x="227634" y="146905"/>
                  </a:lnTo>
                  <a:lnTo>
                    <a:pt x="219001" y="121277"/>
                  </a:lnTo>
                  <a:lnTo>
                    <a:pt x="194409" y="82881"/>
                  </a:lnTo>
                  <a:lnTo>
                    <a:pt x="164896" y="56817"/>
                  </a:lnTo>
                  <a:lnTo>
                    <a:pt x="135095" y="42335"/>
                  </a:lnTo>
                  <a:lnTo>
                    <a:pt x="102598" y="35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29011" y="473782"/>
              <a:ext cx="279981" cy="328562"/>
            </a:xfrm>
            <a:custGeom>
              <a:avLst/>
              <a:gdLst/>
              <a:ahLst/>
              <a:cxnLst/>
              <a:rect l="0" t="0" r="0" b="0"/>
              <a:pathLst>
                <a:path w="279981" h="328562">
                  <a:moveTo>
                    <a:pt x="141062" y="10528"/>
                  </a:moveTo>
                  <a:lnTo>
                    <a:pt x="124294" y="4939"/>
                  </a:lnTo>
                  <a:lnTo>
                    <a:pt x="85921" y="7053"/>
                  </a:lnTo>
                  <a:lnTo>
                    <a:pt x="63521" y="18342"/>
                  </a:lnTo>
                  <a:lnTo>
                    <a:pt x="30079" y="54186"/>
                  </a:lnTo>
                  <a:lnTo>
                    <a:pt x="9348" y="111872"/>
                  </a:lnTo>
                  <a:lnTo>
                    <a:pt x="0" y="160009"/>
                  </a:lnTo>
                  <a:lnTo>
                    <a:pt x="6136" y="212021"/>
                  </a:lnTo>
                  <a:lnTo>
                    <a:pt x="14414" y="239291"/>
                  </a:lnTo>
                  <a:lnTo>
                    <a:pt x="48324" y="291806"/>
                  </a:lnTo>
                  <a:lnTo>
                    <a:pt x="69429" y="312185"/>
                  </a:lnTo>
                  <a:lnTo>
                    <a:pt x="94407" y="325142"/>
                  </a:lnTo>
                  <a:lnTo>
                    <a:pt x="117986" y="328561"/>
                  </a:lnTo>
                  <a:lnTo>
                    <a:pt x="167309" y="321224"/>
                  </a:lnTo>
                  <a:lnTo>
                    <a:pt x="224586" y="293656"/>
                  </a:lnTo>
                  <a:lnTo>
                    <a:pt x="244864" y="279083"/>
                  </a:lnTo>
                  <a:lnTo>
                    <a:pt x="261675" y="260907"/>
                  </a:lnTo>
                  <a:lnTo>
                    <a:pt x="278704" y="219765"/>
                  </a:lnTo>
                  <a:lnTo>
                    <a:pt x="279980" y="176120"/>
                  </a:lnTo>
                  <a:lnTo>
                    <a:pt x="266749" y="113703"/>
                  </a:lnTo>
                  <a:lnTo>
                    <a:pt x="258924" y="89139"/>
                  </a:lnTo>
                  <a:lnTo>
                    <a:pt x="234836" y="54306"/>
                  </a:lnTo>
                  <a:lnTo>
                    <a:pt x="201959" y="24895"/>
                  </a:lnTo>
                  <a:lnTo>
                    <a:pt x="1621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11323" y="457087"/>
              <a:ext cx="317925" cy="380832"/>
            </a:xfrm>
            <a:custGeom>
              <a:avLst/>
              <a:gdLst/>
              <a:ahLst/>
              <a:cxnLst/>
              <a:rect l="0" t="0" r="0" b="0"/>
              <a:pathLst>
                <a:path w="317925" h="380832">
                  <a:moveTo>
                    <a:pt x="164076" y="79866"/>
                  </a:moveTo>
                  <a:lnTo>
                    <a:pt x="152898" y="63098"/>
                  </a:lnTo>
                  <a:lnTo>
                    <a:pt x="123589" y="41492"/>
                  </a:lnTo>
                  <a:lnTo>
                    <a:pt x="98509" y="36685"/>
                  </a:lnTo>
                  <a:lnTo>
                    <a:pt x="72934" y="39617"/>
                  </a:lnTo>
                  <a:lnTo>
                    <a:pt x="49868" y="48720"/>
                  </a:lnTo>
                  <a:lnTo>
                    <a:pt x="31039" y="66803"/>
                  </a:lnTo>
                  <a:lnTo>
                    <a:pt x="10404" y="103291"/>
                  </a:lnTo>
                  <a:lnTo>
                    <a:pt x="0" y="143739"/>
                  </a:lnTo>
                  <a:lnTo>
                    <a:pt x="37" y="188478"/>
                  </a:lnTo>
                  <a:lnTo>
                    <a:pt x="10530" y="250409"/>
                  </a:lnTo>
                  <a:lnTo>
                    <a:pt x="31623" y="287935"/>
                  </a:lnTo>
                  <a:lnTo>
                    <a:pt x="71362" y="330886"/>
                  </a:lnTo>
                  <a:lnTo>
                    <a:pt x="123058" y="363113"/>
                  </a:lnTo>
                  <a:lnTo>
                    <a:pt x="151695" y="375379"/>
                  </a:lnTo>
                  <a:lnTo>
                    <a:pt x="183920" y="380831"/>
                  </a:lnTo>
                  <a:lnTo>
                    <a:pt x="211500" y="377015"/>
                  </a:lnTo>
                  <a:lnTo>
                    <a:pt x="243638" y="361712"/>
                  </a:lnTo>
                  <a:lnTo>
                    <a:pt x="260269" y="346681"/>
                  </a:lnTo>
                  <a:lnTo>
                    <a:pt x="290009" y="295783"/>
                  </a:lnTo>
                  <a:lnTo>
                    <a:pt x="308234" y="246787"/>
                  </a:lnTo>
                  <a:lnTo>
                    <a:pt x="317924" y="195224"/>
                  </a:lnTo>
                  <a:lnTo>
                    <a:pt x="317850" y="161552"/>
                  </a:lnTo>
                  <a:lnTo>
                    <a:pt x="301859" y="104927"/>
                  </a:lnTo>
                  <a:lnTo>
                    <a:pt x="291993" y="81645"/>
                  </a:lnTo>
                  <a:lnTo>
                    <a:pt x="252714" y="33047"/>
                  </a:lnTo>
                  <a:lnTo>
                    <a:pt x="214256" y="10362"/>
                  </a:lnTo>
                  <a:lnTo>
                    <a:pt x="171405" y="0"/>
                  </a:lnTo>
                  <a:lnTo>
                    <a:pt x="134662" y="2520"/>
                  </a:lnTo>
                  <a:lnTo>
                    <a:pt x="95958" y="16264"/>
                  </a:lnTo>
                  <a:lnTo>
                    <a:pt x="74920" y="31711"/>
                  </a:lnTo>
                  <a:lnTo>
                    <a:pt x="48262" y="58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844206" y="1519297"/>
            <a:ext cx="3166338" cy="860144"/>
            <a:chOff x="2844206" y="1519297"/>
            <a:chExt cx="3166338" cy="860144"/>
          </a:xfrm>
        </p:grpSpPr>
        <p:sp>
          <p:nvSpPr>
            <p:cNvPr id="28" name="Freeform 27"/>
            <p:cNvSpPr/>
            <p:nvPr/>
          </p:nvSpPr>
          <p:spPr>
            <a:xfrm>
              <a:off x="2844206" y="1519297"/>
              <a:ext cx="251173" cy="628517"/>
            </a:xfrm>
            <a:custGeom>
              <a:avLst/>
              <a:gdLst/>
              <a:ahLst/>
              <a:cxnLst/>
              <a:rect l="0" t="0" r="0" b="0"/>
              <a:pathLst>
                <a:path w="251173" h="628517">
                  <a:moveTo>
                    <a:pt x="251172" y="175791"/>
                  </a:moveTo>
                  <a:lnTo>
                    <a:pt x="245583" y="117174"/>
                  </a:lnTo>
                  <a:lnTo>
                    <a:pt x="232044" y="72575"/>
                  </a:lnTo>
                  <a:lnTo>
                    <a:pt x="201368" y="27047"/>
                  </a:lnTo>
                  <a:lnTo>
                    <a:pt x="184583" y="12976"/>
                  </a:lnTo>
                  <a:lnTo>
                    <a:pt x="164255" y="3993"/>
                  </a:lnTo>
                  <a:lnTo>
                    <a:pt x="139623" y="0"/>
                  </a:lnTo>
                  <a:lnTo>
                    <a:pt x="116197" y="4465"/>
                  </a:lnTo>
                  <a:lnTo>
                    <a:pt x="86397" y="20133"/>
                  </a:lnTo>
                  <a:lnTo>
                    <a:pt x="62750" y="42712"/>
                  </a:lnTo>
                  <a:lnTo>
                    <a:pt x="27877" y="93232"/>
                  </a:lnTo>
                  <a:lnTo>
                    <a:pt x="6142" y="153336"/>
                  </a:lnTo>
                  <a:lnTo>
                    <a:pt x="0" y="212213"/>
                  </a:lnTo>
                  <a:lnTo>
                    <a:pt x="1276" y="253523"/>
                  </a:lnTo>
                  <a:lnTo>
                    <a:pt x="27855" y="302895"/>
                  </a:lnTo>
                  <a:lnTo>
                    <a:pt x="47415" y="317289"/>
                  </a:lnTo>
                  <a:lnTo>
                    <a:pt x="70536" y="325247"/>
                  </a:lnTo>
                  <a:lnTo>
                    <a:pt x="92511" y="324884"/>
                  </a:lnTo>
                  <a:lnTo>
                    <a:pt x="124612" y="312513"/>
                  </a:lnTo>
                  <a:lnTo>
                    <a:pt x="150762" y="294030"/>
                  </a:lnTo>
                  <a:lnTo>
                    <a:pt x="194831" y="238250"/>
                  </a:lnTo>
                  <a:lnTo>
                    <a:pt x="228052" y="175728"/>
                  </a:lnTo>
                  <a:lnTo>
                    <a:pt x="232249" y="174579"/>
                  </a:lnTo>
                  <a:lnTo>
                    <a:pt x="235047" y="179662"/>
                  </a:lnTo>
                  <a:lnTo>
                    <a:pt x="239538" y="229848"/>
                  </a:lnTo>
                  <a:lnTo>
                    <a:pt x="234727" y="279025"/>
                  </a:lnTo>
                  <a:lnTo>
                    <a:pt x="237071" y="336230"/>
                  </a:lnTo>
                  <a:lnTo>
                    <a:pt x="239585" y="397633"/>
                  </a:lnTo>
                  <a:lnTo>
                    <a:pt x="233199" y="459557"/>
                  </a:lnTo>
                  <a:lnTo>
                    <a:pt x="229859" y="513333"/>
                  </a:lnTo>
                  <a:lnTo>
                    <a:pt x="221962" y="574612"/>
                  </a:lnTo>
                  <a:lnTo>
                    <a:pt x="219586" y="628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53305" y="2126756"/>
              <a:ext cx="96576" cy="231628"/>
            </a:xfrm>
            <a:custGeom>
              <a:avLst/>
              <a:gdLst/>
              <a:ahLst/>
              <a:cxnLst/>
              <a:rect l="0" t="0" r="0" b="0"/>
              <a:pathLst>
                <a:path w="96576" h="231628">
                  <a:moveTo>
                    <a:pt x="0" y="0"/>
                  </a:moveTo>
                  <a:lnTo>
                    <a:pt x="59593" y="49498"/>
                  </a:lnTo>
                  <a:lnTo>
                    <a:pt x="92705" y="111522"/>
                  </a:lnTo>
                  <a:lnTo>
                    <a:pt x="96575" y="134963"/>
                  </a:lnTo>
                  <a:lnTo>
                    <a:pt x="89527" y="178608"/>
                  </a:lnTo>
                  <a:lnTo>
                    <a:pt x="74620" y="204869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37745" y="1579274"/>
              <a:ext cx="10401" cy="547483"/>
            </a:xfrm>
            <a:custGeom>
              <a:avLst/>
              <a:gdLst/>
              <a:ahLst/>
              <a:cxnLst/>
              <a:rect l="0" t="0" r="0" b="0"/>
              <a:pathLst>
                <a:path w="10401" h="547483">
                  <a:moveTo>
                    <a:pt x="10400" y="0"/>
                  </a:moveTo>
                  <a:lnTo>
                    <a:pt x="1335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3048" y="204456"/>
                  </a:lnTo>
                  <a:lnTo>
                    <a:pt x="7133" y="249967"/>
                  </a:lnTo>
                  <a:lnTo>
                    <a:pt x="8948" y="293590"/>
                  </a:lnTo>
                  <a:lnTo>
                    <a:pt x="9754" y="336375"/>
                  </a:lnTo>
                  <a:lnTo>
                    <a:pt x="10113" y="378788"/>
                  </a:lnTo>
                  <a:lnTo>
                    <a:pt x="10315" y="439787"/>
                  </a:lnTo>
                  <a:lnTo>
                    <a:pt x="10375" y="488536"/>
                  </a:lnTo>
                  <a:lnTo>
                    <a:pt x="1040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86882" y="1674031"/>
              <a:ext cx="271792" cy="288346"/>
            </a:xfrm>
            <a:custGeom>
              <a:avLst/>
              <a:gdLst/>
              <a:ahLst/>
              <a:cxnLst/>
              <a:rect l="0" t="0" r="0" b="0"/>
              <a:pathLst>
                <a:path w="271792" h="288346">
                  <a:moveTo>
                    <a:pt x="271791" y="200041"/>
                  </a:moveTo>
                  <a:lnTo>
                    <a:pt x="255024" y="194452"/>
                  </a:lnTo>
                  <a:lnTo>
                    <a:pt x="237433" y="194827"/>
                  </a:lnTo>
                  <a:lnTo>
                    <a:pt x="217916" y="200064"/>
                  </a:lnTo>
                  <a:lnTo>
                    <a:pt x="155870" y="234585"/>
                  </a:lnTo>
                  <a:lnTo>
                    <a:pt x="92797" y="266582"/>
                  </a:lnTo>
                  <a:lnTo>
                    <a:pt x="40163" y="287298"/>
                  </a:lnTo>
                  <a:lnTo>
                    <a:pt x="19107" y="288345"/>
                  </a:lnTo>
                  <a:lnTo>
                    <a:pt x="8579" y="286986"/>
                  </a:lnTo>
                  <a:lnTo>
                    <a:pt x="2729" y="282571"/>
                  </a:lnTo>
                  <a:lnTo>
                    <a:pt x="0" y="276118"/>
                  </a:lnTo>
                  <a:lnTo>
                    <a:pt x="86" y="258420"/>
                  </a:lnTo>
                  <a:lnTo>
                    <a:pt x="12819" y="195438"/>
                  </a:lnTo>
                  <a:lnTo>
                    <a:pt x="26271" y="141333"/>
                  </a:lnTo>
                  <a:lnTo>
                    <a:pt x="43693" y="79226"/>
                  </a:lnTo>
                  <a:lnTo>
                    <a:pt x="58104" y="19690"/>
                  </a:lnTo>
                  <a:lnTo>
                    <a:pt x="61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39125" y="1548664"/>
              <a:ext cx="301253" cy="564836"/>
            </a:xfrm>
            <a:custGeom>
              <a:avLst/>
              <a:gdLst/>
              <a:ahLst/>
              <a:cxnLst/>
              <a:rect l="0" t="0" r="0" b="0"/>
              <a:pathLst>
                <a:path w="301253" h="564836">
                  <a:moveTo>
                    <a:pt x="219631" y="9553"/>
                  </a:moveTo>
                  <a:lnTo>
                    <a:pt x="161015" y="3964"/>
                  </a:lnTo>
                  <a:lnTo>
                    <a:pt x="106840" y="0"/>
                  </a:lnTo>
                  <a:lnTo>
                    <a:pt x="54199" y="2337"/>
                  </a:lnTo>
                  <a:lnTo>
                    <a:pt x="42662" y="4742"/>
                  </a:lnTo>
                  <a:lnTo>
                    <a:pt x="23605" y="16774"/>
                  </a:lnTo>
                  <a:lnTo>
                    <a:pt x="15247" y="24895"/>
                  </a:lnTo>
                  <a:lnTo>
                    <a:pt x="5962" y="46398"/>
                  </a:lnTo>
                  <a:lnTo>
                    <a:pt x="0" y="103919"/>
                  </a:lnTo>
                  <a:lnTo>
                    <a:pt x="6058" y="163201"/>
                  </a:lnTo>
                  <a:lnTo>
                    <a:pt x="7727" y="191705"/>
                  </a:lnTo>
                  <a:lnTo>
                    <a:pt x="10511" y="198838"/>
                  </a:lnTo>
                  <a:lnTo>
                    <a:pt x="14707" y="201254"/>
                  </a:lnTo>
                  <a:lnTo>
                    <a:pt x="19844" y="200524"/>
                  </a:lnTo>
                  <a:lnTo>
                    <a:pt x="75009" y="172810"/>
                  </a:lnTo>
                  <a:lnTo>
                    <a:pt x="111530" y="170230"/>
                  </a:lnTo>
                  <a:lnTo>
                    <a:pt x="166618" y="182343"/>
                  </a:lnTo>
                  <a:lnTo>
                    <a:pt x="192875" y="197880"/>
                  </a:lnTo>
                  <a:lnTo>
                    <a:pt x="250135" y="255548"/>
                  </a:lnTo>
                  <a:lnTo>
                    <a:pt x="280305" y="310446"/>
                  </a:lnTo>
                  <a:lnTo>
                    <a:pt x="295061" y="361919"/>
                  </a:lnTo>
                  <a:lnTo>
                    <a:pt x="301252" y="416035"/>
                  </a:lnTo>
                  <a:lnTo>
                    <a:pt x="294939" y="477147"/>
                  </a:lnTo>
                  <a:lnTo>
                    <a:pt x="284578" y="511918"/>
                  </a:lnTo>
                  <a:lnTo>
                    <a:pt x="273453" y="529574"/>
                  </a:lnTo>
                  <a:lnTo>
                    <a:pt x="257590" y="542101"/>
                  </a:lnTo>
                  <a:lnTo>
                    <a:pt x="213221" y="559674"/>
                  </a:lnTo>
                  <a:lnTo>
                    <a:pt x="153331" y="564835"/>
                  </a:lnTo>
                  <a:lnTo>
                    <a:pt x="116539" y="557527"/>
                  </a:lnTo>
                  <a:lnTo>
                    <a:pt x="54877" y="529772"/>
                  </a:lnTo>
                  <a:lnTo>
                    <a:pt x="40647" y="514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38174" y="1604504"/>
              <a:ext cx="208240" cy="617010"/>
            </a:xfrm>
            <a:custGeom>
              <a:avLst/>
              <a:gdLst/>
              <a:ahLst/>
              <a:cxnLst/>
              <a:rect l="0" t="0" r="0" b="0"/>
              <a:pathLst>
                <a:path w="208240" h="617010">
                  <a:moveTo>
                    <a:pt x="189079" y="185340"/>
                  </a:moveTo>
                  <a:lnTo>
                    <a:pt x="205868" y="130295"/>
                  </a:lnTo>
                  <a:lnTo>
                    <a:pt x="208239" y="105504"/>
                  </a:lnTo>
                  <a:lnTo>
                    <a:pt x="198396" y="65239"/>
                  </a:lnTo>
                  <a:lnTo>
                    <a:pt x="180661" y="34851"/>
                  </a:lnTo>
                  <a:lnTo>
                    <a:pt x="155000" y="11029"/>
                  </a:lnTo>
                  <a:lnTo>
                    <a:pt x="132209" y="2584"/>
                  </a:lnTo>
                  <a:lnTo>
                    <a:pt x="106482" y="0"/>
                  </a:lnTo>
                  <a:lnTo>
                    <a:pt x="66860" y="6292"/>
                  </a:lnTo>
                  <a:lnTo>
                    <a:pt x="43513" y="16466"/>
                  </a:lnTo>
                  <a:lnTo>
                    <a:pt x="24558" y="35026"/>
                  </a:lnTo>
                  <a:lnTo>
                    <a:pt x="10674" y="58872"/>
                  </a:lnTo>
                  <a:lnTo>
                    <a:pt x="1761" y="112309"/>
                  </a:lnTo>
                  <a:lnTo>
                    <a:pt x="0" y="167925"/>
                  </a:lnTo>
                  <a:lnTo>
                    <a:pt x="11076" y="226547"/>
                  </a:lnTo>
                  <a:lnTo>
                    <a:pt x="18720" y="246938"/>
                  </a:lnTo>
                  <a:lnTo>
                    <a:pt x="29916" y="263800"/>
                  </a:lnTo>
                  <a:lnTo>
                    <a:pt x="45811" y="275973"/>
                  </a:lnTo>
                  <a:lnTo>
                    <a:pt x="54962" y="280857"/>
                  </a:lnTo>
                  <a:lnTo>
                    <a:pt x="74490" y="283164"/>
                  </a:lnTo>
                  <a:lnTo>
                    <a:pt x="93697" y="279120"/>
                  </a:lnTo>
                  <a:lnTo>
                    <a:pt x="125092" y="257460"/>
                  </a:lnTo>
                  <a:lnTo>
                    <a:pt x="159726" y="222567"/>
                  </a:lnTo>
                  <a:lnTo>
                    <a:pt x="181430" y="174168"/>
                  </a:lnTo>
                  <a:lnTo>
                    <a:pt x="185149" y="170873"/>
                  </a:lnTo>
                  <a:lnTo>
                    <a:pt x="188799" y="172186"/>
                  </a:lnTo>
                  <a:lnTo>
                    <a:pt x="192402" y="176571"/>
                  </a:lnTo>
                  <a:lnTo>
                    <a:pt x="198185" y="232871"/>
                  </a:lnTo>
                  <a:lnTo>
                    <a:pt x="199187" y="285341"/>
                  </a:lnTo>
                  <a:lnTo>
                    <a:pt x="199483" y="344821"/>
                  </a:lnTo>
                  <a:lnTo>
                    <a:pt x="199571" y="406899"/>
                  </a:lnTo>
                  <a:lnTo>
                    <a:pt x="198427" y="468576"/>
                  </a:lnTo>
                  <a:lnTo>
                    <a:pt x="192369" y="523246"/>
                  </a:lnTo>
                  <a:lnTo>
                    <a:pt x="192849" y="581113"/>
                  </a:lnTo>
                  <a:lnTo>
                    <a:pt x="199608" y="617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27295" y="2158342"/>
              <a:ext cx="29066" cy="221099"/>
            </a:xfrm>
            <a:custGeom>
              <a:avLst/>
              <a:gdLst/>
              <a:ahLst/>
              <a:cxnLst/>
              <a:rect l="0" t="0" r="0" b="0"/>
              <a:pathLst>
                <a:path w="29066" h="221099">
                  <a:moveTo>
                    <a:pt x="0" y="0"/>
                  </a:moveTo>
                  <a:lnTo>
                    <a:pt x="14654" y="53027"/>
                  </a:lnTo>
                  <a:lnTo>
                    <a:pt x="27028" y="103238"/>
                  </a:lnTo>
                  <a:lnTo>
                    <a:pt x="29065" y="143152"/>
                  </a:lnTo>
                  <a:lnTo>
                    <a:pt x="16753" y="199482"/>
                  </a:lnTo>
                  <a:lnTo>
                    <a:pt x="10175" y="21149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59455" y="1716145"/>
              <a:ext cx="323888" cy="451392"/>
            </a:xfrm>
            <a:custGeom>
              <a:avLst/>
              <a:gdLst/>
              <a:ahLst/>
              <a:cxnLst/>
              <a:rect l="0" t="0" r="0" b="0"/>
              <a:pathLst>
                <a:path w="323888" h="451392">
                  <a:moveTo>
                    <a:pt x="167923" y="0"/>
                  </a:moveTo>
                  <a:lnTo>
                    <a:pt x="125231" y="3119"/>
                  </a:lnTo>
                  <a:lnTo>
                    <a:pt x="105665" y="9575"/>
                  </a:lnTo>
                  <a:lnTo>
                    <a:pt x="89170" y="20243"/>
                  </a:lnTo>
                  <a:lnTo>
                    <a:pt x="59517" y="55731"/>
                  </a:lnTo>
                  <a:lnTo>
                    <a:pt x="31129" y="106588"/>
                  </a:lnTo>
                  <a:lnTo>
                    <a:pt x="8581" y="156105"/>
                  </a:lnTo>
                  <a:lnTo>
                    <a:pt x="1267" y="216492"/>
                  </a:lnTo>
                  <a:lnTo>
                    <a:pt x="0" y="267437"/>
                  </a:lnTo>
                  <a:lnTo>
                    <a:pt x="2692" y="330814"/>
                  </a:lnTo>
                  <a:lnTo>
                    <a:pt x="19731" y="383410"/>
                  </a:lnTo>
                  <a:lnTo>
                    <a:pt x="52467" y="429935"/>
                  </a:lnTo>
                  <a:lnTo>
                    <a:pt x="59367" y="437531"/>
                  </a:lnTo>
                  <a:lnTo>
                    <a:pt x="82631" y="445972"/>
                  </a:lnTo>
                  <a:lnTo>
                    <a:pt x="139637" y="451391"/>
                  </a:lnTo>
                  <a:lnTo>
                    <a:pt x="181899" y="441151"/>
                  </a:lnTo>
                  <a:lnTo>
                    <a:pt x="228525" y="416731"/>
                  </a:lnTo>
                  <a:lnTo>
                    <a:pt x="253859" y="393967"/>
                  </a:lnTo>
                  <a:lnTo>
                    <a:pt x="286500" y="342419"/>
                  </a:lnTo>
                  <a:lnTo>
                    <a:pt x="302512" y="311283"/>
                  </a:lnTo>
                  <a:lnTo>
                    <a:pt x="315911" y="256287"/>
                  </a:lnTo>
                  <a:lnTo>
                    <a:pt x="323887" y="200103"/>
                  </a:lnTo>
                  <a:lnTo>
                    <a:pt x="317057" y="142255"/>
                  </a:lnTo>
                  <a:lnTo>
                    <a:pt x="295461" y="79348"/>
                  </a:lnTo>
                  <a:lnTo>
                    <a:pt x="276032" y="43787"/>
                  </a:lnTo>
                  <a:lnTo>
                    <a:pt x="259255" y="28040"/>
                  </a:lnTo>
                  <a:lnTo>
                    <a:pt x="219889" y="8398"/>
                  </a:lnTo>
                  <a:lnTo>
                    <a:pt x="199208" y="6852"/>
                  </a:lnTo>
                  <a:lnTo>
                    <a:pt x="15739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39853" y="1705616"/>
              <a:ext cx="300668" cy="455765"/>
            </a:xfrm>
            <a:custGeom>
              <a:avLst/>
              <a:gdLst/>
              <a:ahLst/>
              <a:cxnLst/>
              <a:rect l="0" t="0" r="0" b="0"/>
              <a:pathLst>
                <a:path w="300668" h="455765">
                  <a:moveTo>
                    <a:pt x="145494" y="0"/>
                  </a:moveTo>
                  <a:lnTo>
                    <a:pt x="121447" y="9575"/>
                  </a:lnTo>
                  <a:lnTo>
                    <a:pt x="100025" y="27534"/>
                  </a:lnTo>
                  <a:lnTo>
                    <a:pt x="50534" y="87136"/>
                  </a:lnTo>
                  <a:lnTo>
                    <a:pt x="19805" y="149360"/>
                  </a:lnTo>
                  <a:lnTo>
                    <a:pt x="4527" y="200623"/>
                  </a:lnTo>
                  <a:lnTo>
                    <a:pt x="0" y="255976"/>
                  </a:lnTo>
                  <a:lnTo>
                    <a:pt x="1779" y="313711"/>
                  </a:lnTo>
                  <a:lnTo>
                    <a:pt x="12861" y="374443"/>
                  </a:lnTo>
                  <a:lnTo>
                    <a:pt x="34056" y="409254"/>
                  </a:lnTo>
                  <a:lnTo>
                    <a:pt x="56973" y="436205"/>
                  </a:lnTo>
                  <a:lnTo>
                    <a:pt x="84170" y="453420"/>
                  </a:lnTo>
                  <a:lnTo>
                    <a:pt x="107321" y="455764"/>
                  </a:lnTo>
                  <a:lnTo>
                    <a:pt x="133207" y="451736"/>
                  </a:lnTo>
                  <a:lnTo>
                    <a:pt x="196287" y="423595"/>
                  </a:lnTo>
                  <a:lnTo>
                    <a:pt x="238715" y="387960"/>
                  </a:lnTo>
                  <a:lnTo>
                    <a:pt x="263322" y="355157"/>
                  </a:lnTo>
                  <a:lnTo>
                    <a:pt x="289478" y="295976"/>
                  </a:lnTo>
                  <a:lnTo>
                    <a:pt x="300667" y="238879"/>
                  </a:lnTo>
                  <a:lnTo>
                    <a:pt x="294472" y="188606"/>
                  </a:lnTo>
                  <a:lnTo>
                    <a:pt x="284132" y="145050"/>
                  </a:lnTo>
                  <a:lnTo>
                    <a:pt x="260270" y="107594"/>
                  </a:lnTo>
                  <a:lnTo>
                    <a:pt x="243063" y="81793"/>
                  </a:lnTo>
                  <a:lnTo>
                    <a:pt x="230972" y="62089"/>
                  </a:lnTo>
                  <a:lnTo>
                    <a:pt x="185082" y="23963"/>
                  </a:lnTo>
                  <a:lnTo>
                    <a:pt x="158409" y="10650"/>
                  </a:lnTo>
                  <a:lnTo>
                    <a:pt x="120595" y="4325"/>
                  </a:lnTo>
                  <a:lnTo>
                    <a:pt x="9285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56481" y="1763198"/>
              <a:ext cx="354063" cy="430632"/>
            </a:xfrm>
            <a:custGeom>
              <a:avLst/>
              <a:gdLst/>
              <a:ahLst/>
              <a:cxnLst/>
              <a:rect l="0" t="0" r="0" b="0"/>
              <a:pathLst>
                <a:path w="354063" h="430632">
                  <a:moveTo>
                    <a:pt x="134192" y="5589"/>
                  </a:moveTo>
                  <a:lnTo>
                    <a:pt x="117424" y="0"/>
                  </a:lnTo>
                  <a:lnTo>
                    <a:pt x="110146" y="693"/>
                  </a:lnTo>
                  <a:lnTo>
                    <a:pt x="95819" y="7703"/>
                  </a:lnTo>
                  <a:lnTo>
                    <a:pt x="53494" y="44687"/>
                  </a:lnTo>
                  <a:lnTo>
                    <a:pt x="32423" y="76575"/>
                  </a:lnTo>
                  <a:lnTo>
                    <a:pt x="12747" y="137678"/>
                  </a:lnTo>
                  <a:lnTo>
                    <a:pt x="2412" y="189916"/>
                  </a:lnTo>
                  <a:lnTo>
                    <a:pt x="0" y="248157"/>
                  </a:lnTo>
                  <a:lnTo>
                    <a:pt x="7344" y="301809"/>
                  </a:lnTo>
                  <a:lnTo>
                    <a:pt x="30194" y="359333"/>
                  </a:lnTo>
                  <a:lnTo>
                    <a:pt x="44687" y="381567"/>
                  </a:lnTo>
                  <a:lnTo>
                    <a:pt x="72577" y="406069"/>
                  </a:lnTo>
                  <a:lnTo>
                    <a:pt x="123869" y="429367"/>
                  </a:lnTo>
                  <a:lnTo>
                    <a:pt x="147931" y="430631"/>
                  </a:lnTo>
                  <a:lnTo>
                    <a:pt x="201507" y="421911"/>
                  </a:lnTo>
                  <a:lnTo>
                    <a:pt x="255980" y="406583"/>
                  </a:lnTo>
                  <a:lnTo>
                    <a:pt x="279567" y="390869"/>
                  </a:lnTo>
                  <a:lnTo>
                    <a:pt x="306988" y="356703"/>
                  </a:lnTo>
                  <a:lnTo>
                    <a:pt x="336045" y="303236"/>
                  </a:lnTo>
                  <a:lnTo>
                    <a:pt x="349068" y="260417"/>
                  </a:lnTo>
                  <a:lnTo>
                    <a:pt x="354062" y="197259"/>
                  </a:lnTo>
                  <a:lnTo>
                    <a:pt x="352405" y="167985"/>
                  </a:lnTo>
                  <a:lnTo>
                    <a:pt x="338318" y="127536"/>
                  </a:lnTo>
                  <a:lnTo>
                    <a:pt x="300182" y="72890"/>
                  </a:lnTo>
                  <a:lnTo>
                    <a:pt x="270332" y="43987"/>
                  </a:lnTo>
                  <a:lnTo>
                    <a:pt x="239261" y="26195"/>
                  </a:lnTo>
                  <a:lnTo>
                    <a:pt x="212085" y="23716"/>
                  </a:lnTo>
                  <a:lnTo>
                    <a:pt x="173260" y="25778"/>
                  </a:lnTo>
                  <a:lnTo>
                    <a:pt x="144721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537367" y="2629105"/>
            <a:ext cx="3383769" cy="666315"/>
            <a:chOff x="2537367" y="2629105"/>
            <a:chExt cx="3383769" cy="666315"/>
          </a:xfrm>
        </p:grpSpPr>
        <p:sp>
          <p:nvSpPr>
            <p:cNvPr id="39" name="Freeform 38"/>
            <p:cNvSpPr/>
            <p:nvPr/>
          </p:nvSpPr>
          <p:spPr>
            <a:xfrm>
              <a:off x="2537367" y="2790051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42114" y="0"/>
                  </a:moveTo>
                  <a:lnTo>
                    <a:pt x="18090" y="62281"/>
                  </a:lnTo>
                  <a:lnTo>
                    <a:pt x="12023" y="119451"/>
                  </a:lnTo>
                  <a:lnTo>
                    <a:pt x="10972" y="172654"/>
                  </a:lnTo>
                  <a:lnTo>
                    <a:pt x="10660" y="235991"/>
                  </a:lnTo>
                  <a:lnTo>
                    <a:pt x="9417" y="280360"/>
                  </a:lnTo>
                  <a:lnTo>
                    <a:pt x="3311" y="337054"/>
                  </a:lnTo>
                  <a:lnTo>
                    <a:pt x="654" y="39248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23455" y="2710763"/>
              <a:ext cx="382527" cy="445035"/>
            </a:xfrm>
            <a:custGeom>
              <a:avLst/>
              <a:gdLst/>
              <a:ahLst/>
              <a:cxnLst/>
              <a:rect l="0" t="0" r="0" b="0"/>
              <a:pathLst>
                <a:path w="382527" h="445035">
                  <a:moveTo>
                    <a:pt x="166638" y="5589"/>
                  </a:moveTo>
                  <a:lnTo>
                    <a:pt x="149870" y="0"/>
                  </a:lnTo>
                  <a:lnTo>
                    <a:pt x="142592" y="693"/>
                  </a:lnTo>
                  <a:lnTo>
                    <a:pt x="101456" y="24802"/>
                  </a:lnTo>
                  <a:lnTo>
                    <a:pt x="76875" y="50276"/>
                  </a:lnTo>
                  <a:lnTo>
                    <a:pt x="48825" y="103804"/>
                  </a:lnTo>
                  <a:lnTo>
                    <a:pt x="17806" y="157690"/>
                  </a:lnTo>
                  <a:lnTo>
                    <a:pt x="7387" y="215355"/>
                  </a:lnTo>
                  <a:lnTo>
                    <a:pt x="0" y="272152"/>
                  </a:lnTo>
                  <a:lnTo>
                    <a:pt x="9874" y="331027"/>
                  </a:lnTo>
                  <a:lnTo>
                    <a:pt x="22703" y="363278"/>
                  </a:lnTo>
                  <a:lnTo>
                    <a:pt x="47999" y="400027"/>
                  </a:lnTo>
                  <a:lnTo>
                    <a:pt x="74164" y="422587"/>
                  </a:lnTo>
                  <a:lnTo>
                    <a:pt x="109733" y="438500"/>
                  </a:lnTo>
                  <a:lnTo>
                    <a:pt x="149907" y="445034"/>
                  </a:lnTo>
                  <a:lnTo>
                    <a:pt x="211469" y="438837"/>
                  </a:lnTo>
                  <a:lnTo>
                    <a:pt x="259851" y="423228"/>
                  </a:lnTo>
                  <a:lnTo>
                    <a:pt x="303203" y="392372"/>
                  </a:lnTo>
                  <a:lnTo>
                    <a:pt x="329414" y="368326"/>
                  </a:lnTo>
                  <a:lnTo>
                    <a:pt x="358060" y="312352"/>
                  </a:lnTo>
                  <a:lnTo>
                    <a:pt x="368698" y="289327"/>
                  </a:lnTo>
                  <a:lnTo>
                    <a:pt x="378646" y="236417"/>
                  </a:lnTo>
                  <a:lnTo>
                    <a:pt x="382526" y="208785"/>
                  </a:lnTo>
                  <a:lnTo>
                    <a:pt x="378605" y="152918"/>
                  </a:lnTo>
                  <a:lnTo>
                    <a:pt x="375489" y="126051"/>
                  </a:lnTo>
                  <a:lnTo>
                    <a:pt x="359411" y="91194"/>
                  </a:lnTo>
                  <a:lnTo>
                    <a:pt x="332940" y="60979"/>
                  </a:lnTo>
                  <a:lnTo>
                    <a:pt x="282168" y="34951"/>
                  </a:lnTo>
                  <a:lnTo>
                    <a:pt x="258148" y="33457"/>
                  </a:lnTo>
                  <a:lnTo>
                    <a:pt x="198223" y="47703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58590" y="3074321"/>
              <a:ext cx="60192" cy="221099"/>
            </a:xfrm>
            <a:custGeom>
              <a:avLst/>
              <a:gdLst/>
              <a:ahLst/>
              <a:cxnLst/>
              <a:rect l="0" t="0" r="0" b="0"/>
              <a:pathLst>
                <a:path w="60192" h="221099">
                  <a:moveTo>
                    <a:pt x="0" y="0"/>
                  </a:moveTo>
                  <a:lnTo>
                    <a:pt x="16768" y="11178"/>
                  </a:lnTo>
                  <a:lnTo>
                    <a:pt x="38374" y="40487"/>
                  </a:lnTo>
                  <a:lnTo>
                    <a:pt x="54004" y="78807"/>
                  </a:lnTo>
                  <a:lnTo>
                    <a:pt x="60191" y="139742"/>
                  </a:lnTo>
                  <a:lnTo>
                    <a:pt x="56777" y="165053"/>
                  </a:lnTo>
                  <a:lnTo>
                    <a:pt x="48241" y="184881"/>
                  </a:lnTo>
                  <a:lnTo>
                    <a:pt x="42689" y="193444"/>
                  </a:lnTo>
                  <a:lnTo>
                    <a:pt x="27162" y="20607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62032" y="2629105"/>
              <a:ext cx="362095" cy="400345"/>
            </a:xfrm>
            <a:custGeom>
              <a:avLst/>
              <a:gdLst/>
              <a:ahLst/>
              <a:cxnLst/>
              <a:rect l="0" t="0" r="0" b="0"/>
              <a:pathLst>
                <a:path w="362095" h="400345">
                  <a:moveTo>
                    <a:pt x="207170" y="13548"/>
                  </a:moveTo>
                  <a:lnTo>
                    <a:pt x="190402" y="2369"/>
                  </a:lnTo>
                  <a:lnTo>
                    <a:pt x="172811" y="0"/>
                  </a:lnTo>
                  <a:lnTo>
                    <a:pt x="153295" y="4017"/>
                  </a:lnTo>
                  <a:lnTo>
                    <a:pt x="122577" y="20602"/>
                  </a:lnTo>
                  <a:lnTo>
                    <a:pt x="68144" y="70102"/>
                  </a:lnTo>
                  <a:lnTo>
                    <a:pt x="31873" y="124937"/>
                  </a:lnTo>
                  <a:lnTo>
                    <a:pt x="12060" y="179006"/>
                  </a:lnTo>
                  <a:lnTo>
                    <a:pt x="0" y="237867"/>
                  </a:lnTo>
                  <a:lnTo>
                    <a:pt x="727" y="282004"/>
                  </a:lnTo>
                  <a:lnTo>
                    <a:pt x="11453" y="328358"/>
                  </a:lnTo>
                  <a:lnTo>
                    <a:pt x="26997" y="355089"/>
                  </a:lnTo>
                  <a:lnTo>
                    <a:pt x="52010" y="377828"/>
                  </a:lnTo>
                  <a:lnTo>
                    <a:pt x="81647" y="393794"/>
                  </a:lnTo>
                  <a:lnTo>
                    <a:pt x="118245" y="400344"/>
                  </a:lnTo>
                  <a:lnTo>
                    <a:pt x="171364" y="394152"/>
                  </a:lnTo>
                  <a:lnTo>
                    <a:pt x="216864" y="378544"/>
                  </a:lnTo>
                  <a:lnTo>
                    <a:pt x="259648" y="347688"/>
                  </a:lnTo>
                  <a:lnTo>
                    <a:pt x="317380" y="287045"/>
                  </a:lnTo>
                  <a:lnTo>
                    <a:pt x="345966" y="243956"/>
                  </a:lnTo>
                  <a:lnTo>
                    <a:pt x="358909" y="205169"/>
                  </a:lnTo>
                  <a:lnTo>
                    <a:pt x="362094" y="164041"/>
                  </a:lnTo>
                  <a:lnTo>
                    <a:pt x="354979" y="123389"/>
                  </a:lnTo>
                  <a:lnTo>
                    <a:pt x="325622" y="66790"/>
                  </a:lnTo>
                  <a:lnTo>
                    <a:pt x="305178" y="40371"/>
                  </a:lnTo>
                  <a:lnTo>
                    <a:pt x="278713" y="23315"/>
                  </a:lnTo>
                  <a:lnTo>
                    <a:pt x="217698" y="13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92955" y="2635615"/>
              <a:ext cx="331251" cy="331671"/>
            </a:xfrm>
            <a:custGeom>
              <a:avLst/>
              <a:gdLst/>
              <a:ahLst/>
              <a:cxnLst/>
              <a:rect l="0" t="0" r="0" b="0"/>
              <a:pathLst>
                <a:path w="331251" h="331671">
                  <a:moveTo>
                    <a:pt x="134216" y="7038"/>
                  </a:moveTo>
                  <a:lnTo>
                    <a:pt x="117448" y="1448"/>
                  </a:lnTo>
                  <a:lnTo>
                    <a:pt x="99857" y="1824"/>
                  </a:lnTo>
                  <a:lnTo>
                    <a:pt x="90253" y="3562"/>
                  </a:lnTo>
                  <a:lnTo>
                    <a:pt x="73343" y="14851"/>
                  </a:lnTo>
                  <a:lnTo>
                    <a:pt x="59198" y="31567"/>
                  </a:lnTo>
                  <a:lnTo>
                    <a:pt x="25705" y="91570"/>
                  </a:lnTo>
                  <a:lnTo>
                    <a:pt x="4864" y="149537"/>
                  </a:lnTo>
                  <a:lnTo>
                    <a:pt x="0" y="211224"/>
                  </a:lnTo>
                  <a:lnTo>
                    <a:pt x="7360" y="254190"/>
                  </a:lnTo>
                  <a:lnTo>
                    <a:pt x="23840" y="288498"/>
                  </a:lnTo>
                  <a:lnTo>
                    <a:pt x="36807" y="306047"/>
                  </a:lnTo>
                  <a:lnTo>
                    <a:pt x="62850" y="323490"/>
                  </a:lnTo>
                  <a:lnTo>
                    <a:pt x="98382" y="330478"/>
                  </a:lnTo>
                  <a:lnTo>
                    <a:pt x="159546" y="331670"/>
                  </a:lnTo>
                  <a:lnTo>
                    <a:pt x="202422" y="323673"/>
                  </a:lnTo>
                  <a:lnTo>
                    <a:pt x="237873" y="305836"/>
                  </a:lnTo>
                  <a:lnTo>
                    <a:pt x="278174" y="268960"/>
                  </a:lnTo>
                  <a:lnTo>
                    <a:pt x="315087" y="210202"/>
                  </a:lnTo>
                  <a:lnTo>
                    <a:pt x="328057" y="175249"/>
                  </a:lnTo>
                  <a:lnTo>
                    <a:pt x="331250" y="135777"/>
                  </a:lnTo>
                  <a:lnTo>
                    <a:pt x="324138" y="94445"/>
                  </a:lnTo>
                  <a:lnTo>
                    <a:pt x="306562" y="53733"/>
                  </a:lnTo>
                  <a:lnTo>
                    <a:pt x="279648" y="21263"/>
                  </a:lnTo>
                  <a:lnTo>
                    <a:pt x="259683" y="8291"/>
                  </a:lnTo>
                  <a:lnTo>
                    <a:pt x="223124" y="0"/>
                  </a:lnTo>
                  <a:lnTo>
                    <a:pt x="167443" y="5302"/>
                  </a:lnTo>
                  <a:lnTo>
                    <a:pt x="155273" y="7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52406" y="2636587"/>
              <a:ext cx="330494" cy="359450"/>
            </a:xfrm>
            <a:custGeom>
              <a:avLst/>
              <a:gdLst/>
              <a:ahLst/>
              <a:cxnLst/>
              <a:rect l="0" t="0" r="0" b="0"/>
              <a:pathLst>
                <a:path w="330494" h="359450">
                  <a:moveTo>
                    <a:pt x="174847" y="6066"/>
                  </a:moveTo>
                  <a:lnTo>
                    <a:pt x="142395" y="0"/>
                  </a:lnTo>
                  <a:lnTo>
                    <a:pt x="110250" y="6088"/>
                  </a:lnTo>
                  <a:lnTo>
                    <a:pt x="73949" y="23360"/>
                  </a:lnTo>
                  <a:lnTo>
                    <a:pt x="31998" y="64538"/>
                  </a:lnTo>
                  <a:lnTo>
                    <a:pt x="15799" y="97610"/>
                  </a:lnTo>
                  <a:lnTo>
                    <a:pt x="1014" y="150707"/>
                  </a:lnTo>
                  <a:lnTo>
                    <a:pt x="0" y="209375"/>
                  </a:lnTo>
                  <a:lnTo>
                    <a:pt x="7617" y="259718"/>
                  </a:lnTo>
                  <a:lnTo>
                    <a:pt x="16295" y="291935"/>
                  </a:lnTo>
                  <a:lnTo>
                    <a:pt x="40911" y="328634"/>
                  </a:lnTo>
                  <a:lnTo>
                    <a:pt x="60338" y="346741"/>
                  </a:lnTo>
                  <a:lnTo>
                    <a:pt x="83790" y="356348"/>
                  </a:lnTo>
                  <a:lnTo>
                    <a:pt x="109811" y="359449"/>
                  </a:lnTo>
                  <a:lnTo>
                    <a:pt x="149598" y="353447"/>
                  </a:lnTo>
                  <a:lnTo>
                    <a:pt x="198196" y="327931"/>
                  </a:lnTo>
                  <a:lnTo>
                    <a:pt x="246920" y="289442"/>
                  </a:lnTo>
                  <a:lnTo>
                    <a:pt x="289523" y="232361"/>
                  </a:lnTo>
                  <a:lnTo>
                    <a:pt x="303023" y="213096"/>
                  </a:lnTo>
                  <a:lnTo>
                    <a:pt x="321223" y="162601"/>
                  </a:lnTo>
                  <a:lnTo>
                    <a:pt x="330493" y="107566"/>
                  </a:lnTo>
                  <a:lnTo>
                    <a:pt x="325522" y="82762"/>
                  </a:lnTo>
                  <a:lnTo>
                    <a:pt x="297677" y="32654"/>
                  </a:lnTo>
                  <a:lnTo>
                    <a:pt x="275452" y="14763"/>
                  </a:lnTo>
                  <a:lnTo>
                    <a:pt x="262974" y="8354"/>
                  </a:lnTo>
                  <a:lnTo>
                    <a:pt x="236632" y="4353"/>
                  </a:lnTo>
                  <a:lnTo>
                    <a:pt x="201733" y="8678"/>
                  </a:lnTo>
                  <a:lnTo>
                    <a:pt x="174847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69409" y="2916393"/>
              <a:ext cx="71432" cy="242157"/>
            </a:xfrm>
            <a:custGeom>
              <a:avLst/>
              <a:gdLst/>
              <a:ahLst/>
              <a:cxnLst/>
              <a:rect l="0" t="0" r="0" b="0"/>
              <a:pathLst>
                <a:path w="71432" h="242157">
                  <a:moveTo>
                    <a:pt x="0" y="0"/>
                  </a:moveTo>
                  <a:lnTo>
                    <a:pt x="16767" y="5590"/>
                  </a:lnTo>
                  <a:lnTo>
                    <a:pt x="31239" y="17692"/>
                  </a:lnTo>
                  <a:lnTo>
                    <a:pt x="44300" y="35940"/>
                  </a:lnTo>
                  <a:lnTo>
                    <a:pt x="66044" y="93713"/>
                  </a:lnTo>
                  <a:lnTo>
                    <a:pt x="71431" y="131622"/>
                  </a:lnTo>
                  <a:lnTo>
                    <a:pt x="67438" y="172491"/>
                  </a:lnTo>
                  <a:lnTo>
                    <a:pt x="48373" y="217476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06496" y="2646399"/>
              <a:ext cx="298912" cy="421361"/>
            </a:xfrm>
            <a:custGeom>
              <a:avLst/>
              <a:gdLst/>
              <a:ahLst/>
              <a:cxnLst/>
              <a:rect l="0" t="0" r="0" b="0"/>
              <a:pathLst>
                <a:path w="298912" h="421361">
                  <a:moveTo>
                    <a:pt x="252467" y="59424"/>
                  </a:moveTo>
                  <a:lnTo>
                    <a:pt x="241289" y="42657"/>
                  </a:lnTo>
                  <a:lnTo>
                    <a:pt x="226442" y="31305"/>
                  </a:lnTo>
                  <a:lnTo>
                    <a:pt x="183010" y="4682"/>
                  </a:lnTo>
                  <a:lnTo>
                    <a:pt x="155307" y="0"/>
                  </a:lnTo>
                  <a:lnTo>
                    <a:pt x="112415" y="8542"/>
                  </a:lnTo>
                  <a:lnTo>
                    <a:pt x="64406" y="26324"/>
                  </a:lnTo>
                  <a:lnTo>
                    <a:pt x="42543" y="42373"/>
                  </a:lnTo>
                  <a:lnTo>
                    <a:pt x="27366" y="64324"/>
                  </a:lnTo>
                  <a:lnTo>
                    <a:pt x="5322" y="124194"/>
                  </a:lnTo>
                  <a:lnTo>
                    <a:pt x="878" y="184349"/>
                  </a:lnTo>
                  <a:lnTo>
                    <a:pt x="0" y="247228"/>
                  </a:lnTo>
                  <a:lnTo>
                    <a:pt x="15467" y="307568"/>
                  </a:lnTo>
                  <a:lnTo>
                    <a:pt x="29647" y="348068"/>
                  </a:lnTo>
                  <a:lnTo>
                    <a:pt x="55036" y="375925"/>
                  </a:lnTo>
                  <a:lnTo>
                    <a:pt x="95056" y="403180"/>
                  </a:lnTo>
                  <a:lnTo>
                    <a:pt x="136756" y="420175"/>
                  </a:lnTo>
                  <a:lnTo>
                    <a:pt x="157756" y="421360"/>
                  </a:lnTo>
                  <a:lnTo>
                    <a:pt x="168270" y="420038"/>
                  </a:lnTo>
                  <a:lnTo>
                    <a:pt x="205423" y="401409"/>
                  </a:lnTo>
                  <a:lnTo>
                    <a:pt x="234889" y="379252"/>
                  </a:lnTo>
                  <a:lnTo>
                    <a:pt x="273058" y="323969"/>
                  </a:lnTo>
                  <a:lnTo>
                    <a:pt x="285016" y="301002"/>
                  </a:lnTo>
                  <a:lnTo>
                    <a:pt x="298911" y="239950"/>
                  </a:lnTo>
                  <a:lnTo>
                    <a:pt x="297684" y="201691"/>
                  </a:lnTo>
                  <a:lnTo>
                    <a:pt x="285619" y="148011"/>
                  </a:lnTo>
                  <a:lnTo>
                    <a:pt x="274611" y="124533"/>
                  </a:lnTo>
                  <a:lnTo>
                    <a:pt x="249670" y="97173"/>
                  </a:lnTo>
                  <a:lnTo>
                    <a:pt x="227048" y="87900"/>
                  </a:lnTo>
                  <a:lnTo>
                    <a:pt x="203735" y="84948"/>
                  </a:lnTo>
                  <a:lnTo>
                    <a:pt x="168239" y="91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71923" y="2668649"/>
              <a:ext cx="272330" cy="366428"/>
            </a:xfrm>
            <a:custGeom>
              <a:avLst/>
              <a:gdLst/>
              <a:ahLst/>
              <a:cxnLst/>
              <a:rect l="0" t="0" r="0" b="0"/>
              <a:pathLst>
                <a:path w="272330" h="366428">
                  <a:moveTo>
                    <a:pt x="118667" y="5589"/>
                  </a:moveTo>
                  <a:lnTo>
                    <a:pt x="101900" y="0"/>
                  </a:lnTo>
                  <a:lnTo>
                    <a:pt x="84309" y="3495"/>
                  </a:lnTo>
                  <a:lnTo>
                    <a:pt x="65962" y="14017"/>
                  </a:lnTo>
                  <a:lnTo>
                    <a:pt x="42480" y="40841"/>
                  </a:lnTo>
                  <a:lnTo>
                    <a:pt x="16704" y="91235"/>
                  </a:lnTo>
                  <a:lnTo>
                    <a:pt x="0" y="146249"/>
                  </a:lnTo>
                  <a:lnTo>
                    <a:pt x="2247" y="209412"/>
                  </a:lnTo>
                  <a:lnTo>
                    <a:pt x="11903" y="252634"/>
                  </a:lnTo>
                  <a:lnTo>
                    <a:pt x="42188" y="315762"/>
                  </a:lnTo>
                  <a:lnTo>
                    <a:pt x="68321" y="345757"/>
                  </a:lnTo>
                  <a:lnTo>
                    <a:pt x="103880" y="363873"/>
                  </a:lnTo>
                  <a:lnTo>
                    <a:pt x="130423" y="366427"/>
                  </a:lnTo>
                  <a:lnTo>
                    <a:pt x="185590" y="358535"/>
                  </a:lnTo>
                  <a:lnTo>
                    <a:pt x="207292" y="346118"/>
                  </a:lnTo>
                  <a:lnTo>
                    <a:pt x="240289" y="309550"/>
                  </a:lnTo>
                  <a:lnTo>
                    <a:pt x="262198" y="273336"/>
                  </a:lnTo>
                  <a:lnTo>
                    <a:pt x="272329" y="227381"/>
                  </a:lnTo>
                  <a:lnTo>
                    <a:pt x="268517" y="167856"/>
                  </a:lnTo>
                  <a:lnTo>
                    <a:pt x="263283" y="125158"/>
                  </a:lnTo>
                  <a:lnTo>
                    <a:pt x="241065" y="84041"/>
                  </a:lnTo>
                  <a:lnTo>
                    <a:pt x="211085" y="50281"/>
                  </a:lnTo>
                  <a:lnTo>
                    <a:pt x="186258" y="32861"/>
                  </a:lnTo>
                  <a:lnTo>
                    <a:pt x="145973" y="21078"/>
                  </a:lnTo>
                  <a:lnTo>
                    <a:pt x="130803" y="21442"/>
                  </a:lnTo>
                  <a:lnTo>
                    <a:pt x="118667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23639" y="2737409"/>
              <a:ext cx="297497" cy="339924"/>
            </a:xfrm>
            <a:custGeom>
              <a:avLst/>
              <a:gdLst/>
              <a:ahLst/>
              <a:cxnLst/>
              <a:rect l="0" t="0" r="0" b="0"/>
              <a:pathLst>
                <a:path w="297497" h="339924">
                  <a:moveTo>
                    <a:pt x="156506" y="42114"/>
                  </a:moveTo>
                  <a:lnTo>
                    <a:pt x="119028" y="33781"/>
                  </a:lnTo>
                  <a:lnTo>
                    <a:pt x="95396" y="34901"/>
                  </a:lnTo>
                  <a:lnTo>
                    <a:pt x="73193" y="43198"/>
                  </a:lnTo>
                  <a:lnTo>
                    <a:pt x="40964" y="66612"/>
                  </a:lnTo>
                  <a:lnTo>
                    <a:pt x="14776" y="95776"/>
                  </a:lnTo>
                  <a:lnTo>
                    <a:pt x="5777" y="119386"/>
                  </a:lnTo>
                  <a:lnTo>
                    <a:pt x="0" y="172671"/>
                  </a:lnTo>
                  <a:lnTo>
                    <a:pt x="7265" y="228257"/>
                  </a:lnTo>
                  <a:lnTo>
                    <a:pt x="18959" y="269103"/>
                  </a:lnTo>
                  <a:lnTo>
                    <a:pt x="43611" y="302782"/>
                  </a:lnTo>
                  <a:lnTo>
                    <a:pt x="73143" y="326930"/>
                  </a:lnTo>
                  <a:lnTo>
                    <a:pt x="93719" y="337545"/>
                  </a:lnTo>
                  <a:lnTo>
                    <a:pt x="117682" y="339923"/>
                  </a:lnTo>
                  <a:lnTo>
                    <a:pt x="142760" y="335910"/>
                  </a:lnTo>
                  <a:lnTo>
                    <a:pt x="203785" y="307780"/>
                  </a:lnTo>
                  <a:lnTo>
                    <a:pt x="239145" y="276287"/>
                  </a:lnTo>
                  <a:lnTo>
                    <a:pt x="272959" y="223724"/>
                  </a:lnTo>
                  <a:lnTo>
                    <a:pt x="292116" y="168281"/>
                  </a:lnTo>
                  <a:lnTo>
                    <a:pt x="297496" y="141472"/>
                  </a:lnTo>
                  <a:lnTo>
                    <a:pt x="291417" y="95665"/>
                  </a:lnTo>
                  <a:lnTo>
                    <a:pt x="279148" y="63440"/>
                  </a:lnTo>
                  <a:lnTo>
                    <a:pt x="265996" y="43404"/>
                  </a:lnTo>
                  <a:lnTo>
                    <a:pt x="238860" y="20139"/>
                  </a:lnTo>
                  <a:lnTo>
                    <a:pt x="218844" y="9731"/>
                  </a:lnTo>
                  <a:lnTo>
                    <a:pt x="161711" y="1281"/>
                  </a:lnTo>
                  <a:lnTo>
                    <a:pt x="135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2191018" y="1269427"/>
            <a:ext cx="651466" cy="2190409"/>
          </a:xfrm>
          <a:custGeom>
            <a:avLst/>
            <a:gdLst/>
            <a:ahLst/>
            <a:cxnLst/>
            <a:rect l="0" t="0" r="0" b="0"/>
            <a:pathLst>
              <a:path w="651466" h="2190409">
                <a:moveTo>
                  <a:pt x="51552" y="1394282"/>
                </a:moveTo>
                <a:lnTo>
                  <a:pt x="40373" y="1411050"/>
                </a:lnTo>
                <a:lnTo>
                  <a:pt x="31276" y="1462629"/>
                </a:lnTo>
                <a:lnTo>
                  <a:pt x="19427" y="1515278"/>
                </a:lnTo>
                <a:lnTo>
                  <a:pt x="12397" y="1564274"/>
                </a:lnTo>
                <a:lnTo>
                  <a:pt x="4433" y="1627643"/>
                </a:lnTo>
                <a:lnTo>
                  <a:pt x="0" y="1686390"/>
                </a:lnTo>
                <a:lnTo>
                  <a:pt x="2244" y="1746867"/>
                </a:lnTo>
                <a:lnTo>
                  <a:pt x="8017" y="1798891"/>
                </a:lnTo>
                <a:lnTo>
                  <a:pt x="16392" y="1861463"/>
                </a:lnTo>
                <a:lnTo>
                  <a:pt x="22380" y="1916977"/>
                </a:lnTo>
                <a:lnTo>
                  <a:pt x="34481" y="1967674"/>
                </a:lnTo>
                <a:lnTo>
                  <a:pt x="55372" y="2021578"/>
                </a:lnTo>
                <a:lnTo>
                  <a:pt x="81286" y="2078053"/>
                </a:lnTo>
                <a:lnTo>
                  <a:pt x="121887" y="2132690"/>
                </a:lnTo>
                <a:lnTo>
                  <a:pt x="178523" y="2179918"/>
                </a:lnTo>
                <a:lnTo>
                  <a:pt x="202350" y="2187991"/>
                </a:lnTo>
                <a:lnTo>
                  <a:pt x="227367" y="2190408"/>
                </a:lnTo>
                <a:lnTo>
                  <a:pt x="282761" y="2179416"/>
                </a:lnTo>
                <a:lnTo>
                  <a:pt x="335766" y="2154399"/>
                </a:lnTo>
                <a:lnTo>
                  <a:pt x="364271" y="2139298"/>
                </a:lnTo>
                <a:lnTo>
                  <a:pt x="394863" y="2113235"/>
                </a:lnTo>
                <a:lnTo>
                  <a:pt x="433857" y="2053845"/>
                </a:lnTo>
                <a:lnTo>
                  <a:pt x="445847" y="2023716"/>
                </a:lnTo>
                <a:lnTo>
                  <a:pt x="452259" y="1988014"/>
                </a:lnTo>
                <a:lnTo>
                  <a:pt x="478995" y="1930521"/>
                </a:lnTo>
                <a:lnTo>
                  <a:pt x="490488" y="1885861"/>
                </a:lnTo>
                <a:lnTo>
                  <a:pt x="493104" y="1832326"/>
                </a:lnTo>
                <a:lnTo>
                  <a:pt x="501997" y="1771028"/>
                </a:lnTo>
                <a:lnTo>
                  <a:pt x="503827" y="1716706"/>
                </a:lnTo>
                <a:lnTo>
                  <a:pt x="504144" y="1669320"/>
                </a:lnTo>
                <a:lnTo>
                  <a:pt x="509827" y="1618235"/>
                </a:lnTo>
                <a:lnTo>
                  <a:pt x="513330" y="1566054"/>
                </a:lnTo>
                <a:lnTo>
                  <a:pt x="522920" y="1503255"/>
                </a:lnTo>
                <a:lnTo>
                  <a:pt x="531508" y="1454127"/>
                </a:lnTo>
                <a:lnTo>
                  <a:pt x="538122" y="1395012"/>
                </a:lnTo>
                <a:lnTo>
                  <a:pt x="544758" y="1338275"/>
                </a:lnTo>
                <a:lnTo>
                  <a:pt x="553304" y="1282007"/>
                </a:lnTo>
                <a:lnTo>
                  <a:pt x="559325" y="1225832"/>
                </a:lnTo>
                <a:lnTo>
                  <a:pt x="565843" y="1169676"/>
                </a:lnTo>
                <a:lnTo>
                  <a:pt x="575570" y="1107818"/>
                </a:lnTo>
                <a:lnTo>
                  <a:pt x="583090" y="1053427"/>
                </a:lnTo>
                <a:lnTo>
                  <a:pt x="586901" y="1006029"/>
                </a:lnTo>
                <a:lnTo>
                  <a:pt x="593619" y="954941"/>
                </a:lnTo>
                <a:lnTo>
                  <a:pt x="605200" y="892511"/>
                </a:lnTo>
                <a:lnTo>
                  <a:pt x="609439" y="842277"/>
                </a:lnTo>
                <a:lnTo>
                  <a:pt x="616415" y="791518"/>
                </a:lnTo>
                <a:lnTo>
                  <a:pt x="622484" y="728732"/>
                </a:lnTo>
                <a:lnTo>
                  <a:pt x="629012" y="665941"/>
                </a:lnTo>
                <a:lnTo>
                  <a:pt x="635732" y="617088"/>
                </a:lnTo>
                <a:lnTo>
                  <a:pt x="639543" y="565568"/>
                </a:lnTo>
                <a:lnTo>
                  <a:pt x="648066" y="502993"/>
                </a:lnTo>
                <a:lnTo>
                  <a:pt x="650607" y="453903"/>
                </a:lnTo>
                <a:lnTo>
                  <a:pt x="651465" y="394801"/>
                </a:lnTo>
                <a:lnTo>
                  <a:pt x="646045" y="338067"/>
                </a:lnTo>
                <a:lnTo>
                  <a:pt x="633709" y="282969"/>
                </a:lnTo>
                <a:lnTo>
                  <a:pt x="620008" y="230838"/>
                </a:lnTo>
                <a:lnTo>
                  <a:pt x="600447" y="170498"/>
                </a:lnTo>
                <a:lnTo>
                  <a:pt x="567172" y="110866"/>
                </a:lnTo>
                <a:lnTo>
                  <a:pt x="531147" y="58473"/>
                </a:lnTo>
                <a:lnTo>
                  <a:pt x="502880" y="35194"/>
                </a:lnTo>
                <a:lnTo>
                  <a:pt x="440983" y="8566"/>
                </a:lnTo>
                <a:lnTo>
                  <a:pt x="409484" y="0"/>
                </a:lnTo>
                <a:lnTo>
                  <a:pt x="351284" y="9284"/>
                </a:lnTo>
                <a:lnTo>
                  <a:pt x="316226" y="24519"/>
                </a:lnTo>
                <a:lnTo>
                  <a:pt x="266375" y="64397"/>
                </a:lnTo>
                <a:lnTo>
                  <a:pt x="216542" y="124051"/>
                </a:lnTo>
                <a:lnTo>
                  <a:pt x="191550" y="163182"/>
                </a:lnTo>
                <a:lnTo>
                  <a:pt x="159306" y="225684"/>
                </a:lnTo>
                <a:lnTo>
                  <a:pt x="143920" y="254104"/>
                </a:lnTo>
                <a:lnTo>
                  <a:pt x="127663" y="280463"/>
                </a:lnTo>
                <a:lnTo>
                  <a:pt x="108021" y="338430"/>
                </a:lnTo>
                <a:lnTo>
                  <a:pt x="90198" y="393680"/>
                </a:lnTo>
                <a:lnTo>
                  <a:pt x="72614" y="449785"/>
                </a:lnTo>
                <a:lnTo>
                  <a:pt x="56232" y="510076"/>
                </a:lnTo>
                <a:lnTo>
                  <a:pt x="49357" y="563261"/>
                </a:lnTo>
                <a:lnTo>
                  <a:pt x="42669" y="624417"/>
                </a:lnTo>
                <a:lnTo>
                  <a:pt x="34113" y="685586"/>
                </a:lnTo>
                <a:lnTo>
                  <a:pt x="30397" y="735602"/>
                </a:lnTo>
                <a:lnTo>
                  <a:pt x="23577" y="786297"/>
                </a:lnTo>
                <a:lnTo>
                  <a:pt x="20679" y="845941"/>
                </a:lnTo>
                <a:lnTo>
                  <a:pt x="20107" y="902783"/>
                </a:lnTo>
                <a:lnTo>
                  <a:pt x="19994" y="959071"/>
                </a:lnTo>
                <a:lnTo>
                  <a:pt x="19972" y="1015250"/>
                </a:lnTo>
                <a:lnTo>
                  <a:pt x="19967" y="1071407"/>
                </a:lnTo>
                <a:lnTo>
                  <a:pt x="19966" y="1127560"/>
                </a:lnTo>
                <a:lnTo>
                  <a:pt x="19966" y="1183712"/>
                </a:lnTo>
                <a:lnTo>
                  <a:pt x="19966" y="1239864"/>
                </a:lnTo>
                <a:lnTo>
                  <a:pt x="19966" y="1296016"/>
                </a:lnTo>
                <a:lnTo>
                  <a:pt x="23086" y="1352168"/>
                </a:lnTo>
                <a:lnTo>
                  <a:pt x="26032" y="1380244"/>
                </a:lnTo>
                <a:lnTo>
                  <a:pt x="24630" y="1433277"/>
                </a:lnTo>
                <a:lnTo>
                  <a:pt x="29336" y="1483483"/>
                </a:lnTo>
                <a:lnTo>
                  <a:pt x="22009" y="1534711"/>
                </a:lnTo>
                <a:lnTo>
                  <a:pt x="19966" y="15522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329064" y="1603097"/>
            <a:ext cx="396887" cy="488032"/>
          </a:xfrm>
          <a:custGeom>
            <a:avLst/>
            <a:gdLst/>
            <a:ahLst/>
            <a:cxnLst/>
            <a:rect l="0" t="0" r="0" b="0"/>
            <a:pathLst>
              <a:path w="396887" h="488032">
                <a:moveTo>
                  <a:pt x="124075" y="91991"/>
                </a:moveTo>
                <a:lnTo>
                  <a:pt x="92793" y="101566"/>
                </a:lnTo>
                <a:lnTo>
                  <a:pt x="54388" y="131394"/>
                </a:lnTo>
                <a:lnTo>
                  <a:pt x="27079" y="167234"/>
                </a:lnTo>
                <a:lnTo>
                  <a:pt x="5382" y="218536"/>
                </a:lnTo>
                <a:lnTo>
                  <a:pt x="0" y="255568"/>
                </a:lnTo>
                <a:lnTo>
                  <a:pt x="5417" y="310002"/>
                </a:lnTo>
                <a:lnTo>
                  <a:pt x="10820" y="362695"/>
                </a:lnTo>
                <a:lnTo>
                  <a:pt x="17588" y="384269"/>
                </a:lnTo>
                <a:lnTo>
                  <a:pt x="48330" y="439119"/>
                </a:lnTo>
                <a:lnTo>
                  <a:pt x="93607" y="477532"/>
                </a:lnTo>
                <a:lnTo>
                  <a:pt x="117163" y="485611"/>
                </a:lnTo>
                <a:lnTo>
                  <a:pt x="143230" y="488031"/>
                </a:lnTo>
                <a:lnTo>
                  <a:pt x="206436" y="477041"/>
                </a:lnTo>
                <a:lnTo>
                  <a:pt x="248879" y="462631"/>
                </a:lnTo>
                <a:lnTo>
                  <a:pt x="273488" y="443836"/>
                </a:lnTo>
                <a:lnTo>
                  <a:pt x="320910" y="384235"/>
                </a:lnTo>
                <a:lnTo>
                  <a:pt x="336815" y="357566"/>
                </a:lnTo>
                <a:lnTo>
                  <a:pt x="353225" y="331726"/>
                </a:lnTo>
                <a:lnTo>
                  <a:pt x="376542" y="270763"/>
                </a:lnTo>
                <a:lnTo>
                  <a:pt x="393108" y="217135"/>
                </a:lnTo>
                <a:lnTo>
                  <a:pt x="396886" y="164760"/>
                </a:lnTo>
                <a:lnTo>
                  <a:pt x="392043" y="109354"/>
                </a:lnTo>
                <a:lnTo>
                  <a:pt x="377519" y="72959"/>
                </a:lnTo>
                <a:lnTo>
                  <a:pt x="337913" y="22595"/>
                </a:lnTo>
                <a:lnTo>
                  <a:pt x="311437" y="6568"/>
                </a:lnTo>
                <a:lnTo>
                  <a:pt x="275776" y="0"/>
                </a:lnTo>
                <a:lnTo>
                  <a:pt x="241163" y="3643"/>
                </a:lnTo>
                <a:lnTo>
                  <a:pt x="187414" y="30126"/>
                </a:lnTo>
                <a:lnTo>
                  <a:pt x="135796" y="65256"/>
                </a:lnTo>
                <a:lnTo>
                  <a:pt x="103018" y="1025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1929030" y="4252191"/>
            <a:ext cx="5681653" cy="748846"/>
            <a:chOff x="1929030" y="4252191"/>
            <a:chExt cx="5681653" cy="748846"/>
          </a:xfrm>
        </p:grpSpPr>
        <p:sp>
          <p:nvSpPr>
            <p:cNvPr id="52" name="Freeform 51"/>
            <p:cNvSpPr/>
            <p:nvPr/>
          </p:nvSpPr>
          <p:spPr>
            <a:xfrm>
              <a:off x="1929030" y="4260966"/>
              <a:ext cx="197727" cy="508444"/>
            </a:xfrm>
            <a:custGeom>
              <a:avLst/>
              <a:gdLst/>
              <a:ahLst/>
              <a:cxnLst/>
              <a:rect l="0" t="0" r="0" b="0"/>
              <a:pathLst>
                <a:path w="197727" h="508444">
                  <a:moveTo>
                    <a:pt x="197726" y="171531"/>
                  </a:moveTo>
                  <a:lnTo>
                    <a:pt x="197726" y="112914"/>
                  </a:lnTo>
                  <a:lnTo>
                    <a:pt x="177940" y="56317"/>
                  </a:lnTo>
                  <a:lnTo>
                    <a:pt x="167875" y="36097"/>
                  </a:lnTo>
                  <a:lnTo>
                    <a:pt x="151704" y="19311"/>
                  </a:lnTo>
                  <a:lnTo>
                    <a:pt x="122869" y="2297"/>
                  </a:lnTo>
                  <a:lnTo>
                    <a:pt x="102455" y="0"/>
                  </a:lnTo>
                  <a:lnTo>
                    <a:pt x="60754" y="8057"/>
                  </a:lnTo>
                  <a:lnTo>
                    <a:pt x="42873" y="20497"/>
                  </a:lnTo>
                  <a:lnTo>
                    <a:pt x="28297" y="37724"/>
                  </a:lnTo>
                  <a:lnTo>
                    <a:pt x="5500" y="87707"/>
                  </a:lnTo>
                  <a:lnTo>
                    <a:pt x="0" y="124597"/>
                  </a:lnTo>
                  <a:lnTo>
                    <a:pt x="6547" y="170579"/>
                  </a:lnTo>
                  <a:lnTo>
                    <a:pt x="22225" y="213457"/>
                  </a:lnTo>
                  <a:lnTo>
                    <a:pt x="28083" y="224048"/>
                  </a:lnTo>
                  <a:lnTo>
                    <a:pt x="35498" y="229939"/>
                  </a:lnTo>
                  <a:lnTo>
                    <a:pt x="43950" y="232696"/>
                  </a:lnTo>
                  <a:lnTo>
                    <a:pt x="53095" y="233365"/>
                  </a:lnTo>
                  <a:lnTo>
                    <a:pt x="72614" y="227869"/>
                  </a:lnTo>
                  <a:lnTo>
                    <a:pt x="100214" y="211621"/>
                  </a:lnTo>
                  <a:lnTo>
                    <a:pt x="130501" y="185169"/>
                  </a:lnTo>
                  <a:lnTo>
                    <a:pt x="164047" y="134355"/>
                  </a:lnTo>
                  <a:lnTo>
                    <a:pt x="167084" y="132709"/>
                  </a:lnTo>
                  <a:lnTo>
                    <a:pt x="167940" y="135121"/>
                  </a:lnTo>
                  <a:lnTo>
                    <a:pt x="167340" y="140239"/>
                  </a:lnTo>
                  <a:lnTo>
                    <a:pt x="171512" y="189724"/>
                  </a:lnTo>
                  <a:lnTo>
                    <a:pt x="167202" y="248174"/>
                  </a:lnTo>
                  <a:lnTo>
                    <a:pt x="166455" y="296275"/>
                  </a:lnTo>
                  <a:lnTo>
                    <a:pt x="166203" y="356526"/>
                  </a:lnTo>
                  <a:lnTo>
                    <a:pt x="169272" y="413487"/>
                  </a:lnTo>
                  <a:lnTo>
                    <a:pt x="172212" y="440504"/>
                  </a:lnTo>
                  <a:lnTo>
                    <a:pt x="167686" y="483325"/>
                  </a:lnTo>
                  <a:lnTo>
                    <a:pt x="166141" y="508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32041" y="4716767"/>
              <a:ext cx="67751" cy="231628"/>
            </a:xfrm>
            <a:custGeom>
              <a:avLst/>
              <a:gdLst/>
              <a:ahLst/>
              <a:cxnLst/>
              <a:rect l="0" t="0" r="0" b="0"/>
              <a:pathLst>
                <a:path w="67751" h="231628">
                  <a:moveTo>
                    <a:pt x="0" y="0"/>
                  </a:moveTo>
                  <a:lnTo>
                    <a:pt x="34747" y="37086"/>
                  </a:lnTo>
                  <a:lnTo>
                    <a:pt x="59323" y="95239"/>
                  </a:lnTo>
                  <a:lnTo>
                    <a:pt x="67750" y="126485"/>
                  </a:lnTo>
                  <a:lnTo>
                    <a:pt x="61303" y="168484"/>
                  </a:lnTo>
                  <a:lnTo>
                    <a:pt x="54152" y="18835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68953" y="4295626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4939" y="16768"/>
                  </a:lnTo>
                  <a:lnTo>
                    <a:pt x="8984" y="78566"/>
                  </a:lnTo>
                  <a:lnTo>
                    <a:pt x="10071" y="130904"/>
                  </a:lnTo>
                  <a:lnTo>
                    <a:pt x="10393" y="184626"/>
                  </a:lnTo>
                  <a:lnTo>
                    <a:pt x="7369" y="236418"/>
                  </a:lnTo>
                  <a:lnTo>
                    <a:pt x="2183" y="296218"/>
                  </a:lnTo>
                  <a:lnTo>
                    <a:pt x="647" y="352151"/>
                  </a:lnTo>
                  <a:lnTo>
                    <a:pt x="192" y="39524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06290" y="4306155"/>
              <a:ext cx="173192" cy="274988"/>
            </a:xfrm>
            <a:custGeom>
              <a:avLst/>
              <a:gdLst/>
              <a:ahLst/>
              <a:cxnLst/>
              <a:rect l="0" t="0" r="0" b="0"/>
              <a:pathLst>
                <a:path w="173192" h="274988">
                  <a:moveTo>
                    <a:pt x="173191" y="210570"/>
                  </a:moveTo>
                  <a:lnTo>
                    <a:pt x="150835" y="210570"/>
                  </a:lnTo>
                  <a:lnTo>
                    <a:pt x="133619" y="216809"/>
                  </a:lnTo>
                  <a:lnTo>
                    <a:pt x="77734" y="250113"/>
                  </a:lnTo>
                  <a:lnTo>
                    <a:pt x="49761" y="265570"/>
                  </a:lnTo>
                  <a:lnTo>
                    <a:pt x="41772" y="271803"/>
                  </a:lnTo>
                  <a:lnTo>
                    <a:pt x="32936" y="274789"/>
                  </a:lnTo>
                  <a:lnTo>
                    <a:pt x="13759" y="274987"/>
                  </a:lnTo>
                  <a:lnTo>
                    <a:pt x="7242" y="269892"/>
                  </a:lnTo>
                  <a:lnTo>
                    <a:pt x="0" y="251753"/>
                  </a:lnTo>
                  <a:lnTo>
                    <a:pt x="3303" y="188466"/>
                  </a:lnTo>
                  <a:lnTo>
                    <a:pt x="10042" y="133154"/>
                  </a:lnTo>
                  <a:lnTo>
                    <a:pt x="26029" y="74596"/>
                  </a:lnTo>
                  <a:lnTo>
                    <a:pt x="43751" y="16847"/>
                  </a:lnTo>
                  <a:lnTo>
                    <a:pt x="468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06971" y="4274570"/>
              <a:ext cx="227728" cy="397753"/>
            </a:xfrm>
            <a:custGeom>
              <a:avLst/>
              <a:gdLst/>
              <a:ahLst/>
              <a:cxnLst/>
              <a:rect l="0" t="0" r="0" b="0"/>
              <a:pathLst>
                <a:path w="227728" h="397753">
                  <a:moveTo>
                    <a:pt x="167308" y="0"/>
                  </a:moveTo>
                  <a:lnTo>
                    <a:pt x="124617" y="3119"/>
                  </a:lnTo>
                  <a:lnTo>
                    <a:pt x="64070" y="16788"/>
                  </a:lnTo>
                  <a:lnTo>
                    <a:pt x="36807" y="19159"/>
                  </a:lnTo>
                  <a:lnTo>
                    <a:pt x="26495" y="23301"/>
                  </a:lnTo>
                  <a:lnTo>
                    <a:pt x="11918" y="37262"/>
                  </a:lnTo>
                  <a:lnTo>
                    <a:pt x="4659" y="58285"/>
                  </a:lnTo>
                  <a:lnTo>
                    <a:pt x="0" y="109908"/>
                  </a:lnTo>
                  <a:lnTo>
                    <a:pt x="4781" y="145649"/>
                  </a:lnTo>
                  <a:lnTo>
                    <a:pt x="9824" y="152081"/>
                  </a:lnTo>
                  <a:lnTo>
                    <a:pt x="16695" y="155200"/>
                  </a:lnTo>
                  <a:lnTo>
                    <a:pt x="24786" y="156109"/>
                  </a:lnTo>
                  <a:lnTo>
                    <a:pt x="43134" y="150880"/>
                  </a:lnTo>
                  <a:lnTo>
                    <a:pt x="64156" y="143097"/>
                  </a:lnTo>
                  <a:lnTo>
                    <a:pt x="101130" y="139884"/>
                  </a:lnTo>
                  <a:lnTo>
                    <a:pt x="134832" y="146992"/>
                  </a:lnTo>
                  <a:lnTo>
                    <a:pt x="174541" y="169761"/>
                  </a:lnTo>
                  <a:lnTo>
                    <a:pt x="205262" y="196790"/>
                  </a:lnTo>
                  <a:lnTo>
                    <a:pt x="221188" y="223254"/>
                  </a:lnTo>
                  <a:lnTo>
                    <a:pt x="227727" y="258912"/>
                  </a:lnTo>
                  <a:lnTo>
                    <a:pt x="221530" y="311712"/>
                  </a:lnTo>
                  <a:lnTo>
                    <a:pt x="211190" y="345043"/>
                  </a:lnTo>
                  <a:lnTo>
                    <a:pt x="200069" y="362362"/>
                  </a:lnTo>
                  <a:lnTo>
                    <a:pt x="184208" y="374739"/>
                  </a:lnTo>
                  <a:lnTo>
                    <a:pt x="139841" y="392217"/>
                  </a:lnTo>
                  <a:lnTo>
                    <a:pt x="99768" y="397752"/>
                  </a:lnTo>
                  <a:lnTo>
                    <a:pt x="44897" y="391442"/>
                  </a:lnTo>
                  <a:lnTo>
                    <a:pt x="1990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02902" y="4252191"/>
              <a:ext cx="186236" cy="475105"/>
            </a:xfrm>
            <a:custGeom>
              <a:avLst/>
              <a:gdLst/>
              <a:ahLst/>
              <a:cxnLst/>
              <a:rect l="0" t="0" r="0" b="0"/>
              <a:pathLst>
                <a:path w="186236" h="475105">
                  <a:moveTo>
                    <a:pt x="166175" y="180306"/>
                  </a:moveTo>
                  <a:lnTo>
                    <a:pt x="177354" y="163539"/>
                  </a:lnTo>
                  <a:lnTo>
                    <a:pt x="184305" y="130754"/>
                  </a:lnTo>
                  <a:lnTo>
                    <a:pt x="178249" y="77755"/>
                  </a:lnTo>
                  <a:lnTo>
                    <a:pt x="172321" y="50110"/>
                  </a:lnTo>
                  <a:lnTo>
                    <a:pt x="159548" y="28464"/>
                  </a:lnTo>
                  <a:lnTo>
                    <a:pt x="141003" y="12215"/>
                  </a:lnTo>
                  <a:lnTo>
                    <a:pt x="117163" y="1094"/>
                  </a:lnTo>
                  <a:lnTo>
                    <a:pt x="105425" y="0"/>
                  </a:lnTo>
                  <a:lnTo>
                    <a:pt x="83023" y="5024"/>
                  </a:lnTo>
                  <a:lnTo>
                    <a:pt x="56270" y="21006"/>
                  </a:lnTo>
                  <a:lnTo>
                    <a:pt x="33525" y="46148"/>
                  </a:lnTo>
                  <a:lnTo>
                    <a:pt x="5417" y="106845"/>
                  </a:lnTo>
                  <a:lnTo>
                    <a:pt x="0" y="143852"/>
                  </a:lnTo>
                  <a:lnTo>
                    <a:pt x="3984" y="178864"/>
                  </a:lnTo>
                  <a:lnTo>
                    <a:pt x="12592" y="197602"/>
                  </a:lnTo>
                  <a:lnTo>
                    <a:pt x="18163" y="205875"/>
                  </a:lnTo>
                  <a:lnTo>
                    <a:pt x="26556" y="211390"/>
                  </a:lnTo>
                  <a:lnTo>
                    <a:pt x="48361" y="217518"/>
                  </a:lnTo>
                  <a:lnTo>
                    <a:pt x="86944" y="215378"/>
                  </a:lnTo>
                  <a:lnTo>
                    <a:pt x="107955" y="207202"/>
                  </a:lnTo>
                  <a:lnTo>
                    <a:pt x="140507" y="182889"/>
                  </a:lnTo>
                  <a:lnTo>
                    <a:pt x="162340" y="156895"/>
                  </a:lnTo>
                  <a:lnTo>
                    <a:pt x="167128" y="155340"/>
                  </a:lnTo>
                  <a:lnTo>
                    <a:pt x="170320" y="158983"/>
                  </a:lnTo>
                  <a:lnTo>
                    <a:pt x="174812" y="189586"/>
                  </a:lnTo>
                  <a:lnTo>
                    <a:pt x="176330" y="246740"/>
                  </a:lnTo>
                  <a:lnTo>
                    <a:pt x="182182" y="294617"/>
                  </a:lnTo>
                  <a:lnTo>
                    <a:pt x="186235" y="355961"/>
                  </a:lnTo>
                  <a:lnTo>
                    <a:pt x="183916" y="416951"/>
                  </a:lnTo>
                  <a:lnTo>
                    <a:pt x="176704" y="475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05948" y="4674653"/>
              <a:ext cx="65575" cy="210571"/>
            </a:xfrm>
            <a:custGeom>
              <a:avLst/>
              <a:gdLst/>
              <a:ahLst/>
              <a:cxnLst/>
              <a:rect l="0" t="0" r="0" b="0"/>
              <a:pathLst>
                <a:path w="65575" h="210571">
                  <a:moveTo>
                    <a:pt x="10528" y="0"/>
                  </a:moveTo>
                  <a:lnTo>
                    <a:pt x="21707" y="11178"/>
                  </a:lnTo>
                  <a:lnTo>
                    <a:pt x="50961" y="67628"/>
                  </a:lnTo>
                  <a:lnTo>
                    <a:pt x="65143" y="96077"/>
                  </a:lnTo>
                  <a:lnTo>
                    <a:pt x="65574" y="137911"/>
                  </a:lnTo>
                  <a:lnTo>
                    <a:pt x="52705" y="176173"/>
                  </a:lnTo>
                  <a:lnTo>
                    <a:pt x="37462" y="192553"/>
                  </a:lnTo>
                  <a:lnTo>
                    <a:pt x="15389" y="2052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64694" y="4377082"/>
              <a:ext cx="238626" cy="384862"/>
            </a:xfrm>
            <a:custGeom>
              <a:avLst/>
              <a:gdLst/>
              <a:ahLst/>
              <a:cxnLst/>
              <a:rect l="0" t="0" r="0" b="0"/>
              <a:pathLst>
                <a:path w="238626" h="384862">
                  <a:moveTo>
                    <a:pt x="114995" y="13301"/>
                  </a:moveTo>
                  <a:lnTo>
                    <a:pt x="103816" y="2123"/>
                  </a:lnTo>
                  <a:lnTo>
                    <a:pt x="95844" y="0"/>
                  </a:lnTo>
                  <a:lnTo>
                    <a:pt x="74508" y="760"/>
                  </a:lnTo>
                  <a:lnTo>
                    <a:pt x="55667" y="11237"/>
                  </a:lnTo>
                  <a:lnTo>
                    <a:pt x="39494" y="28761"/>
                  </a:lnTo>
                  <a:lnTo>
                    <a:pt x="13166" y="78139"/>
                  </a:lnTo>
                  <a:lnTo>
                    <a:pt x="3325" y="119080"/>
                  </a:lnTo>
                  <a:lnTo>
                    <a:pt x="0" y="174836"/>
                  </a:lnTo>
                  <a:lnTo>
                    <a:pt x="7748" y="238145"/>
                  </a:lnTo>
                  <a:lnTo>
                    <a:pt x="23664" y="293804"/>
                  </a:lnTo>
                  <a:lnTo>
                    <a:pt x="54320" y="357291"/>
                  </a:lnTo>
                  <a:lnTo>
                    <a:pt x="68141" y="372076"/>
                  </a:lnTo>
                  <a:lnTo>
                    <a:pt x="85982" y="382547"/>
                  </a:lnTo>
                  <a:lnTo>
                    <a:pt x="105610" y="384861"/>
                  </a:lnTo>
                  <a:lnTo>
                    <a:pt x="146806" y="376814"/>
                  </a:lnTo>
                  <a:lnTo>
                    <a:pt x="164618" y="364375"/>
                  </a:lnTo>
                  <a:lnTo>
                    <a:pt x="202335" y="316550"/>
                  </a:lnTo>
                  <a:lnTo>
                    <a:pt x="227610" y="261761"/>
                  </a:lnTo>
                  <a:lnTo>
                    <a:pt x="238625" y="200550"/>
                  </a:lnTo>
                  <a:lnTo>
                    <a:pt x="229527" y="137612"/>
                  </a:lnTo>
                  <a:lnTo>
                    <a:pt x="211922" y="77591"/>
                  </a:lnTo>
                  <a:lnTo>
                    <a:pt x="187736" y="37698"/>
                  </a:lnTo>
                  <a:lnTo>
                    <a:pt x="181037" y="29566"/>
                  </a:lnTo>
                  <a:lnTo>
                    <a:pt x="161114" y="20530"/>
                  </a:lnTo>
                  <a:lnTo>
                    <a:pt x="125523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42527" y="4390383"/>
              <a:ext cx="225198" cy="357785"/>
            </a:xfrm>
            <a:custGeom>
              <a:avLst/>
              <a:gdLst/>
              <a:ahLst/>
              <a:cxnLst/>
              <a:rect l="0" t="0" r="0" b="0"/>
              <a:pathLst>
                <a:path w="225198" h="357785">
                  <a:moveTo>
                    <a:pt x="79317" y="21057"/>
                  </a:moveTo>
                  <a:lnTo>
                    <a:pt x="55271" y="30632"/>
                  </a:lnTo>
                  <a:lnTo>
                    <a:pt x="40944" y="41300"/>
                  </a:lnTo>
                  <a:lnTo>
                    <a:pt x="25313" y="66050"/>
                  </a:lnTo>
                  <a:lnTo>
                    <a:pt x="10722" y="114259"/>
                  </a:lnTo>
                  <a:lnTo>
                    <a:pt x="3506" y="168842"/>
                  </a:lnTo>
                  <a:lnTo>
                    <a:pt x="0" y="197874"/>
                  </a:lnTo>
                  <a:lnTo>
                    <a:pt x="4603" y="247102"/>
                  </a:lnTo>
                  <a:lnTo>
                    <a:pt x="19759" y="309900"/>
                  </a:lnTo>
                  <a:lnTo>
                    <a:pt x="32959" y="333096"/>
                  </a:lnTo>
                  <a:lnTo>
                    <a:pt x="50525" y="351203"/>
                  </a:lnTo>
                  <a:lnTo>
                    <a:pt x="60122" y="355798"/>
                  </a:lnTo>
                  <a:lnTo>
                    <a:pt x="80145" y="357784"/>
                  </a:lnTo>
                  <a:lnTo>
                    <a:pt x="111148" y="352325"/>
                  </a:lnTo>
                  <a:lnTo>
                    <a:pt x="151895" y="331595"/>
                  </a:lnTo>
                  <a:lnTo>
                    <a:pt x="183687" y="301849"/>
                  </a:lnTo>
                  <a:lnTo>
                    <a:pt x="202269" y="272711"/>
                  </a:lnTo>
                  <a:lnTo>
                    <a:pt x="219028" y="225834"/>
                  </a:lnTo>
                  <a:lnTo>
                    <a:pt x="225197" y="164279"/>
                  </a:lnTo>
                  <a:lnTo>
                    <a:pt x="223927" y="121335"/>
                  </a:lnTo>
                  <a:lnTo>
                    <a:pt x="203722" y="74790"/>
                  </a:lnTo>
                  <a:lnTo>
                    <a:pt x="177200" y="37390"/>
                  </a:lnTo>
                  <a:lnTo>
                    <a:pt x="150824" y="20307"/>
                  </a:lnTo>
                  <a:lnTo>
                    <a:pt x="1003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14062" y="4411440"/>
              <a:ext cx="265039" cy="372742"/>
            </a:xfrm>
            <a:custGeom>
              <a:avLst/>
              <a:gdLst/>
              <a:ahLst/>
              <a:cxnLst/>
              <a:rect l="0" t="0" r="0" b="0"/>
              <a:pathLst>
                <a:path w="265039" h="372742">
                  <a:moveTo>
                    <a:pt x="102580" y="0"/>
                  </a:moveTo>
                  <a:lnTo>
                    <a:pt x="49875" y="38257"/>
                  </a:lnTo>
                  <a:lnTo>
                    <a:pt x="22153" y="83119"/>
                  </a:lnTo>
                  <a:lnTo>
                    <a:pt x="5065" y="131712"/>
                  </a:lnTo>
                  <a:lnTo>
                    <a:pt x="0" y="192437"/>
                  </a:lnTo>
                  <a:lnTo>
                    <a:pt x="9052" y="243773"/>
                  </a:lnTo>
                  <a:lnTo>
                    <a:pt x="26703" y="304153"/>
                  </a:lnTo>
                  <a:lnTo>
                    <a:pt x="52005" y="357815"/>
                  </a:lnTo>
                  <a:lnTo>
                    <a:pt x="59505" y="364885"/>
                  </a:lnTo>
                  <a:lnTo>
                    <a:pt x="80316" y="372741"/>
                  </a:lnTo>
                  <a:lnTo>
                    <a:pt x="118340" y="371575"/>
                  </a:lnTo>
                  <a:lnTo>
                    <a:pt x="139220" y="363626"/>
                  </a:lnTo>
                  <a:lnTo>
                    <a:pt x="199096" y="319080"/>
                  </a:lnTo>
                  <a:lnTo>
                    <a:pt x="223854" y="292634"/>
                  </a:lnTo>
                  <a:lnTo>
                    <a:pt x="244775" y="251087"/>
                  </a:lnTo>
                  <a:lnTo>
                    <a:pt x="260173" y="199033"/>
                  </a:lnTo>
                  <a:lnTo>
                    <a:pt x="265038" y="171517"/>
                  </a:lnTo>
                  <a:lnTo>
                    <a:pt x="258630" y="118845"/>
                  </a:lnTo>
                  <a:lnTo>
                    <a:pt x="241543" y="64740"/>
                  </a:lnTo>
                  <a:lnTo>
                    <a:pt x="210726" y="25235"/>
                  </a:lnTo>
                  <a:lnTo>
                    <a:pt x="201583" y="21503"/>
                  </a:lnTo>
                  <a:lnTo>
                    <a:pt x="14469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92763" y="4453554"/>
              <a:ext cx="218761" cy="336913"/>
            </a:xfrm>
            <a:custGeom>
              <a:avLst/>
              <a:gdLst/>
              <a:ahLst/>
              <a:cxnLst/>
              <a:rect l="0" t="0" r="0" b="0"/>
              <a:pathLst>
                <a:path w="218761" h="336913">
                  <a:moveTo>
                    <a:pt x="166117" y="0"/>
                  </a:moveTo>
                  <a:lnTo>
                    <a:pt x="137437" y="53875"/>
                  </a:lnTo>
                  <a:lnTo>
                    <a:pt x="99076" y="108686"/>
                  </a:lnTo>
                  <a:lnTo>
                    <a:pt x="50283" y="167731"/>
                  </a:lnTo>
                  <a:lnTo>
                    <a:pt x="1170" y="217546"/>
                  </a:lnTo>
                  <a:lnTo>
                    <a:pt x="0" y="224580"/>
                  </a:lnTo>
                  <a:lnTo>
                    <a:pt x="2730" y="231608"/>
                  </a:lnTo>
                  <a:lnTo>
                    <a:pt x="23340" y="252678"/>
                  </a:lnTo>
                  <a:lnTo>
                    <a:pt x="51674" y="270620"/>
                  </a:lnTo>
                  <a:lnTo>
                    <a:pt x="110363" y="298113"/>
                  </a:lnTo>
                  <a:lnTo>
                    <a:pt x="165708" y="318877"/>
                  </a:lnTo>
                  <a:lnTo>
                    <a:pt x="21876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48476" y="4337741"/>
              <a:ext cx="42115" cy="463254"/>
            </a:xfrm>
            <a:custGeom>
              <a:avLst/>
              <a:gdLst/>
              <a:ahLst/>
              <a:cxnLst/>
              <a:rect l="0" t="0" r="0" b="0"/>
              <a:pathLst>
                <a:path w="42115" h="463254">
                  <a:moveTo>
                    <a:pt x="42114" y="0"/>
                  </a:moveTo>
                  <a:lnTo>
                    <a:pt x="33781" y="37477"/>
                  </a:lnTo>
                  <a:lnTo>
                    <a:pt x="32019" y="94490"/>
                  </a:lnTo>
                  <a:lnTo>
                    <a:pt x="26125" y="150439"/>
                  </a:lnTo>
                  <a:lnTo>
                    <a:pt x="22558" y="211470"/>
                  </a:lnTo>
                  <a:lnTo>
                    <a:pt x="21502" y="274008"/>
                  </a:lnTo>
                  <a:lnTo>
                    <a:pt x="21189" y="336991"/>
                  </a:lnTo>
                  <a:lnTo>
                    <a:pt x="15507" y="388928"/>
                  </a:lnTo>
                  <a:lnTo>
                    <a:pt x="2851" y="450231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29263" y="4379855"/>
              <a:ext cx="274590" cy="424155"/>
            </a:xfrm>
            <a:custGeom>
              <a:avLst/>
              <a:gdLst/>
              <a:ahLst/>
              <a:cxnLst/>
              <a:rect l="0" t="0" r="0" b="0"/>
              <a:pathLst>
                <a:path w="274590" h="424155">
                  <a:moveTo>
                    <a:pt x="140312" y="52642"/>
                  </a:moveTo>
                  <a:lnTo>
                    <a:pt x="129133" y="41463"/>
                  </a:lnTo>
                  <a:lnTo>
                    <a:pt x="122331" y="39341"/>
                  </a:lnTo>
                  <a:lnTo>
                    <a:pt x="105415" y="40101"/>
                  </a:lnTo>
                  <a:lnTo>
                    <a:pt x="86198" y="50578"/>
                  </a:lnTo>
                  <a:lnTo>
                    <a:pt x="50854" y="80310"/>
                  </a:lnTo>
                  <a:lnTo>
                    <a:pt x="34127" y="107243"/>
                  </a:lnTo>
                  <a:lnTo>
                    <a:pt x="14314" y="169638"/>
                  </a:lnTo>
                  <a:lnTo>
                    <a:pt x="0" y="224841"/>
                  </a:lnTo>
                  <a:lnTo>
                    <a:pt x="2179" y="286495"/>
                  </a:lnTo>
                  <a:lnTo>
                    <a:pt x="8781" y="340861"/>
                  </a:lnTo>
                  <a:lnTo>
                    <a:pt x="22520" y="387085"/>
                  </a:lnTo>
                  <a:lnTo>
                    <a:pt x="33758" y="404444"/>
                  </a:lnTo>
                  <a:lnTo>
                    <a:pt x="49671" y="416839"/>
                  </a:lnTo>
                  <a:lnTo>
                    <a:pt x="58827" y="421782"/>
                  </a:lnTo>
                  <a:lnTo>
                    <a:pt x="78360" y="424154"/>
                  </a:lnTo>
                  <a:lnTo>
                    <a:pt x="137180" y="413131"/>
                  </a:lnTo>
                  <a:lnTo>
                    <a:pt x="159977" y="406662"/>
                  </a:lnTo>
                  <a:lnTo>
                    <a:pt x="178688" y="393648"/>
                  </a:lnTo>
                  <a:lnTo>
                    <a:pt x="217029" y="345423"/>
                  </a:lnTo>
                  <a:lnTo>
                    <a:pt x="242380" y="293706"/>
                  </a:lnTo>
                  <a:lnTo>
                    <a:pt x="259000" y="238430"/>
                  </a:lnTo>
                  <a:lnTo>
                    <a:pt x="272378" y="182451"/>
                  </a:lnTo>
                  <a:lnTo>
                    <a:pt x="274589" y="141537"/>
                  </a:lnTo>
                  <a:lnTo>
                    <a:pt x="262341" y="79253"/>
                  </a:lnTo>
                  <a:lnTo>
                    <a:pt x="246788" y="43759"/>
                  </a:lnTo>
                  <a:lnTo>
                    <a:pt x="221774" y="16605"/>
                  </a:lnTo>
                  <a:lnTo>
                    <a:pt x="199134" y="7380"/>
                  </a:lnTo>
                  <a:lnTo>
                    <a:pt x="150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06445" y="4769409"/>
              <a:ext cx="69906" cy="221099"/>
            </a:xfrm>
            <a:custGeom>
              <a:avLst/>
              <a:gdLst/>
              <a:ahLst/>
              <a:cxnLst/>
              <a:rect l="0" t="0" r="0" b="0"/>
              <a:pathLst>
                <a:path w="69906" h="221099">
                  <a:moveTo>
                    <a:pt x="31585" y="0"/>
                  </a:moveTo>
                  <a:lnTo>
                    <a:pt x="60894" y="34898"/>
                  </a:lnTo>
                  <a:lnTo>
                    <a:pt x="69905" y="75331"/>
                  </a:lnTo>
                  <a:lnTo>
                    <a:pt x="66986" y="124355"/>
                  </a:lnTo>
                  <a:lnTo>
                    <a:pt x="53123" y="164748"/>
                  </a:lnTo>
                  <a:lnTo>
                    <a:pt x="34198" y="19335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75572" y="4400911"/>
              <a:ext cx="236106" cy="425682"/>
            </a:xfrm>
            <a:custGeom>
              <a:avLst/>
              <a:gdLst/>
              <a:ahLst/>
              <a:cxnLst/>
              <a:rect l="0" t="0" r="0" b="0"/>
              <a:pathLst>
                <a:path w="236106" h="425682">
                  <a:moveTo>
                    <a:pt x="94085" y="31586"/>
                  </a:moveTo>
                  <a:lnTo>
                    <a:pt x="70039" y="49567"/>
                  </a:lnTo>
                  <a:lnTo>
                    <a:pt x="34492" y="101327"/>
                  </a:lnTo>
                  <a:lnTo>
                    <a:pt x="14767" y="155023"/>
                  </a:lnTo>
                  <a:lnTo>
                    <a:pt x="2725" y="210690"/>
                  </a:lnTo>
                  <a:lnTo>
                    <a:pt x="0" y="266746"/>
                  </a:lnTo>
                  <a:lnTo>
                    <a:pt x="6697" y="322879"/>
                  </a:lnTo>
                  <a:lnTo>
                    <a:pt x="11260" y="362650"/>
                  </a:lnTo>
                  <a:lnTo>
                    <a:pt x="39043" y="411459"/>
                  </a:lnTo>
                  <a:lnTo>
                    <a:pt x="49202" y="418196"/>
                  </a:lnTo>
                  <a:lnTo>
                    <a:pt x="76087" y="425681"/>
                  </a:lnTo>
                  <a:lnTo>
                    <a:pt x="98174" y="422768"/>
                  </a:lnTo>
                  <a:lnTo>
                    <a:pt x="116960" y="412506"/>
                  </a:lnTo>
                  <a:lnTo>
                    <a:pt x="154495" y="377321"/>
                  </a:lnTo>
                  <a:lnTo>
                    <a:pt x="199223" y="323820"/>
                  </a:lnTo>
                  <a:lnTo>
                    <a:pt x="220514" y="279091"/>
                  </a:lnTo>
                  <a:lnTo>
                    <a:pt x="232013" y="224582"/>
                  </a:lnTo>
                  <a:lnTo>
                    <a:pt x="236105" y="199250"/>
                  </a:lnTo>
                  <a:lnTo>
                    <a:pt x="229200" y="138448"/>
                  </a:lnTo>
                  <a:lnTo>
                    <a:pt x="210982" y="81030"/>
                  </a:lnTo>
                  <a:lnTo>
                    <a:pt x="191632" y="44287"/>
                  </a:lnTo>
                  <a:lnTo>
                    <a:pt x="174874" y="28262"/>
                  </a:lnTo>
                  <a:lnTo>
                    <a:pt x="135520" y="8443"/>
                  </a:lnTo>
                  <a:lnTo>
                    <a:pt x="940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19323" y="4485140"/>
              <a:ext cx="242729" cy="347424"/>
            </a:xfrm>
            <a:custGeom>
              <a:avLst/>
              <a:gdLst/>
              <a:ahLst/>
              <a:cxnLst/>
              <a:rect l="0" t="0" r="0" b="0"/>
              <a:pathLst>
                <a:path w="242729" h="347424">
                  <a:moveTo>
                    <a:pt x="124076" y="52642"/>
                  </a:moveTo>
                  <a:lnTo>
                    <a:pt x="101719" y="52642"/>
                  </a:lnTo>
                  <a:lnTo>
                    <a:pt x="84503" y="58881"/>
                  </a:lnTo>
                  <a:lnTo>
                    <a:pt x="69053" y="70623"/>
                  </a:lnTo>
                  <a:lnTo>
                    <a:pt x="32978" y="116794"/>
                  </a:lnTo>
                  <a:lnTo>
                    <a:pt x="9206" y="180038"/>
                  </a:lnTo>
                  <a:lnTo>
                    <a:pt x="0" y="235344"/>
                  </a:lnTo>
                  <a:lnTo>
                    <a:pt x="3995" y="277312"/>
                  </a:lnTo>
                  <a:lnTo>
                    <a:pt x="18176" y="313793"/>
                  </a:lnTo>
                  <a:lnTo>
                    <a:pt x="42786" y="341240"/>
                  </a:lnTo>
                  <a:lnTo>
                    <a:pt x="52335" y="345646"/>
                  </a:lnTo>
                  <a:lnTo>
                    <a:pt x="72304" y="347423"/>
                  </a:lnTo>
                  <a:lnTo>
                    <a:pt x="103277" y="341846"/>
                  </a:lnTo>
                  <a:lnTo>
                    <a:pt x="134681" y="327195"/>
                  </a:lnTo>
                  <a:lnTo>
                    <a:pt x="166212" y="302447"/>
                  </a:lnTo>
                  <a:lnTo>
                    <a:pt x="207383" y="243971"/>
                  </a:lnTo>
                  <a:lnTo>
                    <a:pt x="230609" y="200400"/>
                  </a:lnTo>
                  <a:lnTo>
                    <a:pt x="242728" y="157383"/>
                  </a:lnTo>
                  <a:lnTo>
                    <a:pt x="242550" y="113182"/>
                  </a:lnTo>
                  <a:lnTo>
                    <a:pt x="230840" y="64731"/>
                  </a:lnTo>
                  <a:lnTo>
                    <a:pt x="212511" y="33217"/>
                  </a:lnTo>
                  <a:lnTo>
                    <a:pt x="194966" y="16323"/>
                  </a:lnTo>
                  <a:lnTo>
                    <a:pt x="172350" y="7254"/>
                  </a:lnTo>
                  <a:lnTo>
                    <a:pt x="1346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81925" y="4443026"/>
              <a:ext cx="285893" cy="395772"/>
            </a:xfrm>
            <a:custGeom>
              <a:avLst/>
              <a:gdLst/>
              <a:ahLst/>
              <a:cxnLst/>
              <a:rect l="0" t="0" r="0" b="0"/>
              <a:pathLst>
                <a:path w="285893" h="395772">
                  <a:moveTo>
                    <a:pt x="156271" y="0"/>
                  </a:moveTo>
                  <a:lnTo>
                    <a:pt x="133914" y="0"/>
                  </a:lnTo>
                  <a:lnTo>
                    <a:pt x="116699" y="6238"/>
                  </a:lnTo>
                  <a:lnTo>
                    <a:pt x="65173" y="49498"/>
                  </a:lnTo>
                  <a:lnTo>
                    <a:pt x="38147" y="94092"/>
                  </a:lnTo>
                  <a:lnTo>
                    <a:pt x="17211" y="147960"/>
                  </a:lnTo>
                  <a:lnTo>
                    <a:pt x="6730" y="175724"/>
                  </a:lnTo>
                  <a:lnTo>
                    <a:pt x="0" y="234795"/>
                  </a:lnTo>
                  <a:lnTo>
                    <a:pt x="4261" y="296853"/>
                  </a:lnTo>
                  <a:lnTo>
                    <a:pt x="13062" y="319498"/>
                  </a:lnTo>
                  <a:lnTo>
                    <a:pt x="45688" y="367807"/>
                  </a:lnTo>
                  <a:lnTo>
                    <a:pt x="63840" y="384178"/>
                  </a:lnTo>
                  <a:lnTo>
                    <a:pt x="86725" y="393014"/>
                  </a:lnTo>
                  <a:lnTo>
                    <a:pt x="112493" y="395771"/>
                  </a:lnTo>
                  <a:lnTo>
                    <a:pt x="152139" y="389576"/>
                  </a:lnTo>
                  <a:lnTo>
                    <a:pt x="185463" y="373443"/>
                  </a:lnTo>
                  <a:lnTo>
                    <a:pt x="210675" y="352675"/>
                  </a:lnTo>
                  <a:lnTo>
                    <a:pt x="254384" y="293163"/>
                  </a:lnTo>
                  <a:lnTo>
                    <a:pt x="279463" y="241139"/>
                  </a:lnTo>
                  <a:lnTo>
                    <a:pt x="285892" y="213627"/>
                  </a:lnTo>
                  <a:lnTo>
                    <a:pt x="280488" y="157838"/>
                  </a:lnTo>
                  <a:lnTo>
                    <a:pt x="262567" y="101757"/>
                  </a:lnTo>
                  <a:lnTo>
                    <a:pt x="235326" y="54025"/>
                  </a:lnTo>
                  <a:lnTo>
                    <a:pt x="207381" y="23806"/>
                  </a:lnTo>
                  <a:lnTo>
                    <a:pt x="172736" y="504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64538" y="4790466"/>
              <a:ext cx="67973" cy="210571"/>
            </a:xfrm>
            <a:custGeom>
              <a:avLst/>
              <a:gdLst/>
              <a:ahLst/>
              <a:cxnLst/>
              <a:rect l="0" t="0" r="0" b="0"/>
              <a:pathLst>
                <a:path w="67973" h="210571">
                  <a:moveTo>
                    <a:pt x="42115" y="0"/>
                  </a:moveTo>
                  <a:lnTo>
                    <a:pt x="60074" y="61110"/>
                  </a:lnTo>
                  <a:lnTo>
                    <a:pt x="67972" y="96486"/>
                  </a:lnTo>
                  <a:lnTo>
                    <a:pt x="61347" y="153416"/>
                  </a:lnTo>
                  <a:lnTo>
                    <a:pt x="58446" y="165448"/>
                  </a:lnTo>
                  <a:lnTo>
                    <a:pt x="45864" y="185057"/>
                  </a:lnTo>
                  <a:lnTo>
                    <a:pt x="29743" y="1992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72399" y="4464082"/>
              <a:ext cx="254637" cy="392562"/>
            </a:xfrm>
            <a:custGeom>
              <a:avLst/>
              <a:gdLst/>
              <a:ahLst/>
              <a:cxnLst/>
              <a:rect l="0" t="0" r="0" b="0"/>
              <a:pathLst>
                <a:path w="254637" h="392562">
                  <a:moveTo>
                    <a:pt x="144823" y="31586"/>
                  </a:moveTo>
                  <a:lnTo>
                    <a:pt x="128056" y="25997"/>
                  </a:lnTo>
                  <a:lnTo>
                    <a:pt x="120777" y="26690"/>
                  </a:lnTo>
                  <a:lnTo>
                    <a:pt x="106450" y="33700"/>
                  </a:lnTo>
                  <a:lnTo>
                    <a:pt x="58536" y="76273"/>
                  </a:lnTo>
                  <a:lnTo>
                    <a:pt x="39579" y="106048"/>
                  </a:lnTo>
                  <a:lnTo>
                    <a:pt x="18949" y="161148"/>
                  </a:lnTo>
                  <a:lnTo>
                    <a:pt x="4536" y="220305"/>
                  </a:lnTo>
                  <a:lnTo>
                    <a:pt x="0" y="279910"/>
                  </a:lnTo>
                  <a:lnTo>
                    <a:pt x="9156" y="333625"/>
                  </a:lnTo>
                  <a:lnTo>
                    <a:pt x="16676" y="355338"/>
                  </a:lnTo>
                  <a:lnTo>
                    <a:pt x="27818" y="372788"/>
                  </a:lnTo>
                  <a:lnTo>
                    <a:pt x="43688" y="385223"/>
                  </a:lnTo>
                  <a:lnTo>
                    <a:pt x="52834" y="390176"/>
                  </a:lnTo>
                  <a:lnTo>
                    <a:pt x="78592" y="392561"/>
                  </a:lnTo>
                  <a:lnTo>
                    <a:pt x="131611" y="384560"/>
                  </a:lnTo>
                  <a:lnTo>
                    <a:pt x="188166" y="350204"/>
                  </a:lnTo>
                  <a:lnTo>
                    <a:pt x="213298" y="318494"/>
                  </a:lnTo>
                  <a:lnTo>
                    <a:pt x="234346" y="264687"/>
                  </a:lnTo>
                  <a:lnTo>
                    <a:pt x="249767" y="202066"/>
                  </a:lnTo>
                  <a:lnTo>
                    <a:pt x="254636" y="171696"/>
                  </a:lnTo>
                  <a:lnTo>
                    <a:pt x="250800" y="122883"/>
                  </a:lnTo>
                  <a:lnTo>
                    <a:pt x="241085" y="79434"/>
                  </a:lnTo>
                  <a:lnTo>
                    <a:pt x="217434" y="35839"/>
                  </a:lnTo>
                  <a:lnTo>
                    <a:pt x="202831" y="20608"/>
                  </a:lnTo>
                  <a:lnTo>
                    <a:pt x="177219" y="6626"/>
                  </a:lnTo>
                  <a:lnTo>
                    <a:pt x="1553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07371" y="4447500"/>
              <a:ext cx="286156" cy="362605"/>
            </a:xfrm>
            <a:custGeom>
              <a:avLst/>
              <a:gdLst/>
              <a:ahLst/>
              <a:cxnLst/>
              <a:rect l="0" t="0" r="0" b="0"/>
              <a:pathLst>
                <a:path w="286156" h="362605">
                  <a:moveTo>
                    <a:pt x="162536" y="69225"/>
                  </a:moveTo>
                  <a:lnTo>
                    <a:pt x="145768" y="63636"/>
                  </a:lnTo>
                  <a:lnTo>
                    <a:pt x="128177" y="64011"/>
                  </a:lnTo>
                  <a:lnTo>
                    <a:pt x="118573" y="65749"/>
                  </a:lnTo>
                  <a:lnTo>
                    <a:pt x="88288" y="84963"/>
                  </a:lnTo>
                  <a:lnTo>
                    <a:pt x="57089" y="112882"/>
                  </a:lnTo>
                  <a:lnTo>
                    <a:pt x="36795" y="148971"/>
                  </a:lnTo>
                  <a:lnTo>
                    <a:pt x="15677" y="208625"/>
                  </a:lnTo>
                  <a:lnTo>
                    <a:pt x="0" y="268213"/>
                  </a:lnTo>
                  <a:lnTo>
                    <a:pt x="1781" y="289855"/>
                  </a:lnTo>
                  <a:lnTo>
                    <a:pt x="14949" y="321770"/>
                  </a:lnTo>
                  <a:lnTo>
                    <a:pt x="33668" y="347864"/>
                  </a:lnTo>
                  <a:lnTo>
                    <a:pt x="56517" y="356841"/>
                  </a:lnTo>
                  <a:lnTo>
                    <a:pt x="113257" y="362604"/>
                  </a:lnTo>
                  <a:lnTo>
                    <a:pt x="138295" y="357154"/>
                  </a:lnTo>
                  <a:lnTo>
                    <a:pt x="188553" y="329001"/>
                  </a:lnTo>
                  <a:lnTo>
                    <a:pt x="242911" y="279342"/>
                  </a:lnTo>
                  <a:lnTo>
                    <a:pt x="263559" y="248075"/>
                  </a:lnTo>
                  <a:lnTo>
                    <a:pt x="281017" y="200480"/>
                  </a:lnTo>
                  <a:lnTo>
                    <a:pt x="286155" y="146018"/>
                  </a:lnTo>
                  <a:lnTo>
                    <a:pt x="278842" y="104197"/>
                  </a:lnTo>
                  <a:lnTo>
                    <a:pt x="256002" y="51263"/>
                  </a:lnTo>
                  <a:lnTo>
                    <a:pt x="241511" y="29656"/>
                  </a:lnTo>
                  <a:lnTo>
                    <a:pt x="223372" y="12255"/>
                  </a:lnTo>
                  <a:lnTo>
                    <a:pt x="200492" y="2961"/>
                  </a:lnTo>
                  <a:lnTo>
                    <a:pt x="174726" y="0"/>
                  </a:lnTo>
                  <a:lnTo>
                    <a:pt x="120421" y="6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02656" y="4474611"/>
              <a:ext cx="308027" cy="355038"/>
            </a:xfrm>
            <a:custGeom>
              <a:avLst/>
              <a:gdLst/>
              <a:ahLst/>
              <a:cxnLst/>
              <a:rect l="0" t="0" r="0" b="0"/>
              <a:pathLst>
                <a:path w="308027" h="355038">
                  <a:moveTo>
                    <a:pt x="204163" y="63171"/>
                  </a:moveTo>
                  <a:lnTo>
                    <a:pt x="192984" y="51993"/>
                  </a:lnTo>
                  <a:lnTo>
                    <a:pt x="163675" y="39452"/>
                  </a:lnTo>
                  <a:lnTo>
                    <a:pt x="141715" y="38201"/>
                  </a:lnTo>
                  <a:lnTo>
                    <a:pt x="93432" y="46930"/>
                  </a:lnTo>
                  <a:lnTo>
                    <a:pt x="58269" y="67717"/>
                  </a:lnTo>
                  <a:lnTo>
                    <a:pt x="31214" y="101693"/>
                  </a:lnTo>
                  <a:lnTo>
                    <a:pt x="9516" y="155095"/>
                  </a:lnTo>
                  <a:lnTo>
                    <a:pt x="0" y="196732"/>
                  </a:lnTo>
                  <a:lnTo>
                    <a:pt x="6080" y="252724"/>
                  </a:lnTo>
                  <a:lnTo>
                    <a:pt x="18545" y="303255"/>
                  </a:lnTo>
                  <a:lnTo>
                    <a:pt x="31589" y="322343"/>
                  </a:lnTo>
                  <a:lnTo>
                    <a:pt x="49084" y="337456"/>
                  </a:lnTo>
                  <a:lnTo>
                    <a:pt x="68558" y="348072"/>
                  </a:lnTo>
                  <a:lnTo>
                    <a:pt x="110431" y="355037"/>
                  </a:lnTo>
                  <a:lnTo>
                    <a:pt x="148704" y="351511"/>
                  </a:lnTo>
                  <a:lnTo>
                    <a:pt x="212125" y="316738"/>
                  </a:lnTo>
                  <a:lnTo>
                    <a:pt x="242397" y="291940"/>
                  </a:lnTo>
                  <a:lnTo>
                    <a:pt x="286927" y="240610"/>
                  </a:lnTo>
                  <a:lnTo>
                    <a:pt x="302254" y="202053"/>
                  </a:lnTo>
                  <a:lnTo>
                    <a:pt x="308026" y="147103"/>
                  </a:lnTo>
                  <a:lnTo>
                    <a:pt x="306476" y="119191"/>
                  </a:lnTo>
                  <a:lnTo>
                    <a:pt x="291279" y="78340"/>
                  </a:lnTo>
                  <a:lnTo>
                    <a:pt x="250859" y="27258"/>
                  </a:lnTo>
                  <a:lnTo>
                    <a:pt x="2041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32102" y="210569"/>
            <a:ext cx="7483504" cy="767457"/>
            <a:chOff x="432102" y="210569"/>
            <a:chExt cx="7483504" cy="767457"/>
          </a:xfrm>
        </p:grpSpPr>
        <p:sp>
          <p:nvSpPr>
            <p:cNvPr id="2" name="Freeform 1"/>
            <p:cNvSpPr/>
            <p:nvPr/>
          </p:nvSpPr>
          <p:spPr>
            <a:xfrm>
              <a:off x="432102" y="221098"/>
              <a:ext cx="472689" cy="463865"/>
            </a:xfrm>
            <a:custGeom>
              <a:avLst/>
              <a:gdLst/>
              <a:ahLst/>
              <a:cxnLst/>
              <a:rect l="0" t="0" r="0" b="0"/>
              <a:pathLst>
                <a:path w="472689" h="463865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7" y="146459"/>
                  </a:lnTo>
                  <a:lnTo>
                    <a:pt x="10314" y="199373"/>
                  </a:lnTo>
                  <a:lnTo>
                    <a:pt x="18240" y="259831"/>
                  </a:lnTo>
                  <a:lnTo>
                    <a:pt x="25741" y="321556"/>
                  </a:lnTo>
                  <a:lnTo>
                    <a:pt x="39658" y="382015"/>
                  </a:lnTo>
                  <a:lnTo>
                    <a:pt x="50920" y="407261"/>
                  </a:lnTo>
                  <a:lnTo>
                    <a:pt x="76003" y="435615"/>
                  </a:lnTo>
                  <a:lnTo>
                    <a:pt x="105662" y="453245"/>
                  </a:lnTo>
                  <a:lnTo>
                    <a:pt x="129388" y="455686"/>
                  </a:lnTo>
                  <a:lnTo>
                    <a:pt x="153191" y="451701"/>
                  </a:lnTo>
                  <a:lnTo>
                    <a:pt x="171569" y="442132"/>
                  </a:lnTo>
                  <a:lnTo>
                    <a:pt x="195069" y="412412"/>
                  </a:lnTo>
                  <a:lnTo>
                    <a:pt x="219605" y="355086"/>
                  </a:lnTo>
                  <a:lnTo>
                    <a:pt x="223467" y="342009"/>
                  </a:lnTo>
                  <a:lnTo>
                    <a:pt x="228382" y="335631"/>
                  </a:lnTo>
                  <a:lnTo>
                    <a:pt x="233998" y="333718"/>
                  </a:lnTo>
                  <a:lnTo>
                    <a:pt x="240082" y="334783"/>
                  </a:lnTo>
                  <a:lnTo>
                    <a:pt x="245308" y="339002"/>
                  </a:lnTo>
                  <a:lnTo>
                    <a:pt x="258252" y="361708"/>
                  </a:lnTo>
                  <a:lnTo>
                    <a:pt x="281406" y="420298"/>
                  </a:lnTo>
                  <a:lnTo>
                    <a:pt x="300403" y="444417"/>
                  </a:lnTo>
                  <a:lnTo>
                    <a:pt x="318105" y="459171"/>
                  </a:lnTo>
                  <a:lnTo>
                    <a:pt x="327739" y="462872"/>
                  </a:lnTo>
                  <a:lnTo>
                    <a:pt x="347802" y="463864"/>
                  </a:lnTo>
                  <a:lnTo>
                    <a:pt x="368417" y="454166"/>
                  </a:lnTo>
                  <a:lnTo>
                    <a:pt x="396634" y="428976"/>
                  </a:lnTo>
                  <a:lnTo>
                    <a:pt x="416693" y="399285"/>
                  </a:lnTo>
                  <a:lnTo>
                    <a:pt x="444961" y="340100"/>
                  </a:lnTo>
                  <a:lnTo>
                    <a:pt x="462065" y="289188"/>
                  </a:lnTo>
                  <a:lnTo>
                    <a:pt x="470005" y="240493"/>
                  </a:lnTo>
                  <a:lnTo>
                    <a:pt x="472688" y="177226"/>
                  </a:lnTo>
                  <a:lnTo>
                    <a:pt x="472048" y="119669"/>
                  </a:lnTo>
                  <a:lnTo>
                    <a:pt x="461870" y="69478"/>
                  </a:lnTo>
                  <a:lnTo>
                    <a:pt x="45229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9678" y="494839"/>
              <a:ext cx="115815" cy="170778"/>
            </a:xfrm>
            <a:custGeom>
              <a:avLst/>
              <a:gdLst/>
              <a:ahLst/>
              <a:cxnLst/>
              <a:rect l="0" t="0" r="0" b="0"/>
              <a:pathLst>
                <a:path w="115815" h="170778">
                  <a:moveTo>
                    <a:pt x="0" y="63171"/>
                  </a:moveTo>
                  <a:lnTo>
                    <a:pt x="11453" y="117315"/>
                  </a:lnTo>
                  <a:lnTo>
                    <a:pt x="25858" y="170777"/>
                  </a:lnTo>
                  <a:lnTo>
                    <a:pt x="16331" y="143545"/>
                  </a:lnTo>
                  <a:lnTo>
                    <a:pt x="12248" y="103493"/>
                  </a:lnTo>
                  <a:lnTo>
                    <a:pt x="17532" y="77582"/>
                  </a:lnTo>
                  <a:lnTo>
                    <a:pt x="28849" y="55538"/>
                  </a:lnTo>
                  <a:lnTo>
                    <a:pt x="69137" y="14881"/>
                  </a:lnTo>
                  <a:lnTo>
                    <a:pt x="86880" y="661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5188" y="568538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8251" y="93975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1" y="3790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273740"/>
              <a:ext cx="52643" cy="410613"/>
            </a:xfrm>
            <a:custGeom>
              <a:avLst/>
              <a:gdLst/>
              <a:ahLst/>
              <a:cxnLst/>
              <a:rect l="0" t="0" r="0" b="0"/>
              <a:pathLst>
                <a:path w="52643" h="410613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5684" y="163232"/>
                  </a:lnTo>
                  <a:lnTo>
                    <a:pt x="27231" y="226349"/>
                  </a:lnTo>
                  <a:lnTo>
                    <a:pt x="31465" y="277767"/>
                  </a:lnTo>
                  <a:lnTo>
                    <a:pt x="38439" y="328876"/>
                  </a:lnTo>
                  <a:lnTo>
                    <a:pt x="44507" y="382422"/>
                  </a:lnTo>
                  <a:lnTo>
                    <a:pt x="5264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6062" y="446456"/>
              <a:ext cx="189514" cy="6270"/>
            </a:xfrm>
            <a:custGeom>
              <a:avLst/>
              <a:gdLst/>
              <a:ahLst/>
              <a:cxnLst/>
              <a:rect l="0" t="0" r="0" b="0"/>
              <a:pathLst>
                <a:path w="189514" h="6270">
                  <a:moveTo>
                    <a:pt x="189513" y="6269"/>
                  </a:moveTo>
                  <a:lnTo>
                    <a:pt x="172745" y="680"/>
                  </a:lnTo>
                  <a:lnTo>
                    <a:pt x="119997" y="3952"/>
                  </a:lnTo>
                  <a:lnTo>
                    <a:pt x="66424" y="2692"/>
                  </a:lnTo>
                  <a:lnTo>
                    <a:pt x="43559" y="0"/>
                  </a:lnTo>
                  <a:lnTo>
                    <a:pt x="0" y="6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8989" y="426047"/>
              <a:ext cx="166100" cy="250140"/>
            </a:xfrm>
            <a:custGeom>
              <a:avLst/>
              <a:gdLst/>
              <a:ahLst/>
              <a:cxnLst/>
              <a:rect l="0" t="0" r="0" b="0"/>
              <a:pathLst>
                <a:path w="166100" h="250140">
                  <a:moveTo>
                    <a:pt x="8171" y="68792"/>
                  </a:moveTo>
                  <a:lnTo>
                    <a:pt x="50863" y="71911"/>
                  </a:lnTo>
                  <a:lnTo>
                    <a:pt x="98103" y="77857"/>
                  </a:lnTo>
                  <a:lnTo>
                    <a:pt x="118721" y="72431"/>
                  </a:lnTo>
                  <a:lnTo>
                    <a:pt x="127494" y="67708"/>
                  </a:lnTo>
                  <a:lnTo>
                    <a:pt x="133344" y="59881"/>
                  </a:lnTo>
                  <a:lnTo>
                    <a:pt x="139842" y="38705"/>
                  </a:lnTo>
                  <a:lnTo>
                    <a:pt x="139236" y="28847"/>
                  </a:lnTo>
                  <a:lnTo>
                    <a:pt x="132323" y="11654"/>
                  </a:lnTo>
                  <a:lnTo>
                    <a:pt x="124864" y="6134"/>
                  </a:lnTo>
                  <a:lnTo>
                    <a:pt x="104098" y="0"/>
                  </a:lnTo>
                  <a:lnTo>
                    <a:pt x="66100" y="2136"/>
                  </a:lnTo>
                  <a:lnTo>
                    <a:pt x="45226" y="10311"/>
                  </a:lnTo>
                  <a:lnTo>
                    <a:pt x="36384" y="15767"/>
                  </a:lnTo>
                  <a:lnTo>
                    <a:pt x="23440" y="31187"/>
                  </a:lnTo>
                  <a:lnTo>
                    <a:pt x="5598" y="75272"/>
                  </a:lnTo>
                  <a:lnTo>
                    <a:pt x="0" y="115296"/>
                  </a:lnTo>
                  <a:lnTo>
                    <a:pt x="3930" y="156790"/>
                  </a:lnTo>
                  <a:lnTo>
                    <a:pt x="24145" y="204327"/>
                  </a:lnTo>
                  <a:lnTo>
                    <a:pt x="37107" y="226126"/>
                  </a:lnTo>
                  <a:lnTo>
                    <a:pt x="53787" y="241274"/>
                  </a:lnTo>
                  <a:lnTo>
                    <a:pt x="63148" y="246951"/>
                  </a:lnTo>
                  <a:lnTo>
                    <a:pt x="86028" y="250139"/>
                  </a:lnTo>
                  <a:lnTo>
                    <a:pt x="148772" y="239650"/>
                  </a:lnTo>
                  <a:lnTo>
                    <a:pt x="166099" y="237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26797" y="210569"/>
              <a:ext cx="292051" cy="421141"/>
            </a:xfrm>
            <a:custGeom>
              <a:avLst/>
              <a:gdLst/>
              <a:ahLst/>
              <a:cxnLst/>
              <a:rect l="0" t="0" r="0" b="0"/>
              <a:pathLst>
                <a:path w="292051" h="421141">
                  <a:moveTo>
                    <a:pt x="31586" y="0"/>
                  </a:moveTo>
                  <a:lnTo>
                    <a:pt x="41161" y="24047"/>
                  </a:lnTo>
                  <a:lnTo>
                    <a:pt x="70989" y="59593"/>
                  </a:lnTo>
                  <a:lnTo>
                    <a:pt x="130093" y="117196"/>
                  </a:lnTo>
                  <a:lnTo>
                    <a:pt x="189842" y="171871"/>
                  </a:lnTo>
                  <a:lnTo>
                    <a:pt x="251543" y="223522"/>
                  </a:lnTo>
                  <a:lnTo>
                    <a:pt x="290676" y="259560"/>
                  </a:lnTo>
                  <a:lnTo>
                    <a:pt x="292050" y="266627"/>
                  </a:lnTo>
                  <a:lnTo>
                    <a:pt x="289457" y="273678"/>
                  </a:lnTo>
                  <a:lnTo>
                    <a:pt x="269039" y="294780"/>
                  </a:lnTo>
                  <a:lnTo>
                    <a:pt x="240763" y="312730"/>
                  </a:lnTo>
                  <a:lnTo>
                    <a:pt x="213277" y="328577"/>
                  </a:lnTo>
                  <a:lnTo>
                    <a:pt x="195396" y="340227"/>
                  </a:lnTo>
                  <a:lnTo>
                    <a:pt x="137876" y="360991"/>
                  </a:lnTo>
                  <a:lnTo>
                    <a:pt x="84361" y="387295"/>
                  </a:lnTo>
                  <a:lnTo>
                    <a:pt x="24188" y="41041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47937" y="610652"/>
              <a:ext cx="59988" cy="168457"/>
            </a:xfrm>
            <a:custGeom>
              <a:avLst/>
              <a:gdLst/>
              <a:ahLst/>
              <a:cxnLst/>
              <a:rect l="0" t="0" r="0" b="0"/>
              <a:pathLst>
                <a:path w="59988" h="168457">
                  <a:moveTo>
                    <a:pt x="0" y="0"/>
                  </a:moveTo>
                  <a:lnTo>
                    <a:pt x="17981" y="15641"/>
                  </a:lnTo>
                  <a:lnTo>
                    <a:pt x="34898" y="23720"/>
                  </a:lnTo>
                  <a:lnTo>
                    <a:pt x="47876" y="37448"/>
                  </a:lnTo>
                  <a:lnTo>
                    <a:pt x="56373" y="56418"/>
                  </a:lnTo>
                  <a:lnTo>
                    <a:pt x="59987" y="92236"/>
                  </a:lnTo>
                  <a:lnTo>
                    <a:pt x="56687" y="114693"/>
                  </a:lnTo>
                  <a:lnTo>
                    <a:pt x="48201" y="13325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71294" y="221098"/>
              <a:ext cx="271484" cy="326384"/>
            </a:xfrm>
            <a:custGeom>
              <a:avLst/>
              <a:gdLst/>
              <a:ahLst/>
              <a:cxnLst/>
              <a:rect l="0" t="0" r="0" b="0"/>
              <a:pathLst>
                <a:path w="271484" h="326384">
                  <a:moveTo>
                    <a:pt x="229369" y="0"/>
                  </a:moveTo>
                  <a:lnTo>
                    <a:pt x="213728" y="17981"/>
                  </a:lnTo>
                  <a:lnTo>
                    <a:pt x="188936" y="58563"/>
                  </a:lnTo>
                  <a:lnTo>
                    <a:pt x="130802" y="109900"/>
                  </a:lnTo>
                  <a:lnTo>
                    <a:pt x="101898" y="135898"/>
                  </a:lnTo>
                  <a:lnTo>
                    <a:pt x="46992" y="171480"/>
                  </a:lnTo>
                  <a:lnTo>
                    <a:pt x="2884" y="198086"/>
                  </a:lnTo>
                  <a:lnTo>
                    <a:pt x="0" y="204587"/>
                  </a:lnTo>
                  <a:lnTo>
                    <a:pt x="418" y="211260"/>
                  </a:lnTo>
                  <a:lnTo>
                    <a:pt x="3035" y="218049"/>
                  </a:lnTo>
                  <a:lnTo>
                    <a:pt x="15302" y="228712"/>
                  </a:lnTo>
                  <a:lnTo>
                    <a:pt x="69075" y="248791"/>
                  </a:lnTo>
                  <a:lnTo>
                    <a:pt x="123772" y="266671"/>
                  </a:lnTo>
                  <a:lnTo>
                    <a:pt x="187227" y="293364"/>
                  </a:lnTo>
                  <a:lnTo>
                    <a:pt x="250424" y="318930"/>
                  </a:lnTo>
                  <a:lnTo>
                    <a:pt x="27148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8590" y="568538"/>
              <a:ext cx="50056" cy="136872"/>
            </a:xfrm>
            <a:custGeom>
              <a:avLst/>
              <a:gdLst/>
              <a:ahLst/>
              <a:cxnLst/>
              <a:rect l="0" t="0" r="0" b="0"/>
              <a:pathLst>
                <a:path w="50056" h="136872">
                  <a:moveTo>
                    <a:pt x="0" y="0"/>
                  </a:moveTo>
                  <a:lnTo>
                    <a:pt x="29309" y="34898"/>
                  </a:lnTo>
                  <a:lnTo>
                    <a:pt x="43909" y="64153"/>
                  </a:lnTo>
                  <a:lnTo>
                    <a:pt x="50055" y="100637"/>
                  </a:lnTo>
                  <a:lnTo>
                    <a:pt x="47408" y="110375"/>
                  </a:lnTo>
                  <a:lnTo>
                    <a:pt x="42134" y="118037"/>
                  </a:lnTo>
                  <a:lnTo>
                    <a:pt x="29255" y="128500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75246" y="389554"/>
              <a:ext cx="138971" cy="192363"/>
            </a:xfrm>
            <a:custGeom>
              <a:avLst/>
              <a:gdLst/>
              <a:ahLst/>
              <a:cxnLst/>
              <a:rect l="0" t="0" r="0" b="0"/>
              <a:pathLst>
                <a:path w="138971" h="192363">
                  <a:moveTo>
                    <a:pt x="83428" y="0"/>
                  </a:moveTo>
                  <a:lnTo>
                    <a:pt x="59381" y="9575"/>
                  </a:lnTo>
                  <a:lnTo>
                    <a:pt x="23835" y="39403"/>
                  </a:lnTo>
                  <a:lnTo>
                    <a:pt x="8319" y="65487"/>
                  </a:lnTo>
                  <a:lnTo>
                    <a:pt x="1001" y="114148"/>
                  </a:lnTo>
                  <a:lnTo>
                    <a:pt x="0" y="141199"/>
                  </a:lnTo>
                  <a:lnTo>
                    <a:pt x="5795" y="162581"/>
                  </a:lnTo>
                  <a:lnTo>
                    <a:pt x="10615" y="171558"/>
                  </a:lnTo>
                  <a:lnTo>
                    <a:pt x="25330" y="184653"/>
                  </a:lnTo>
                  <a:lnTo>
                    <a:pt x="34167" y="189782"/>
                  </a:lnTo>
                  <a:lnTo>
                    <a:pt x="53345" y="192362"/>
                  </a:lnTo>
                  <a:lnTo>
                    <a:pt x="73567" y="188440"/>
                  </a:lnTo>
                  <a:lnTo>
                    <a:pt x="103513" y="173077"/>
                  </a:lnTo>
                  <a:lnTo>
                    <a:pt x="120040" y="160371"/>
                  </a:lnTo>
                  <a:lnTo>
                    <a:pt x="132065" y="140686"/>
                  </a:lnTo>
                  <a:lnTo>
                    <a:pt x="138970" y="117509"/>
                  </a:lnTo>
                  <a:lnTo>
                    <a:pt x="136279" y="84730"/>
                  </a:lnTo>
                  <a:lnTo>
                    <a:pt x="124890" y="48452"/>
                  </a:lnTo>
                  <a:lnTo>
                    <a:pt x="11501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53430" y="347440"/>
              <a:ext cx="157929" cy="213899"/>
            </a:xfrm>
            <a:custGeom>
              <a:avLst/>
              <a:gdLst/>
              <a:ahLst/>
              <a:cxnLst/>
              <a:rect l="0" t="0" r="0" b="0"/>
              <a:pathLst>
                <a:path w="157929" h="213899">
                  <a:moveTo>
                    <a:pt x="0" y="94756"/>
                  </a:moveTo>
                  <a:lnTo>
                    <a:pt x="15641" y="121143"/>
                  </a:lnTo>
                  <a:lnTo>
                    <a:pt x="34844" y="178069"/>
                  </a:lnTo>
                  <a:lnTo>
                    <a:pt x="46744" y="213898"/>
                  </a:lnTo>
                  <a:lnTo>
                    <a:pt x="44952" y="208540"/>
                  </a:lnTo>
                  <a:lnTo>
                    <a:pt x="13055" y="160301"/>
                  </a:lnTo>
                  <a:lnTo>
                    <a:pt x="3868" y="121456"/>
                  </a:lnTo>
                  <a:lnTo>
                    <a:pt x="6735" y="80311"/>
                  </a:lnTo>
                  <a:lnTo>
                    <a:pt x="15082" y="58700"/>
                  </a:lnTo>
                  <a:lnTo>
                    <a:pt x="20583" y="49662"/>
                  </a:lnTo>
                  <a:lnTo>
                    <a:pt x="36054" y="36500"/>
                  </a:lnTo>
                  <a:lnTo>
                    <a:pt x="95149" y="10960"/>
                  </a:lnTo>
                  <a:lnTo>
                    <a:pt x="126458" y="324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95626" y="389554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210571" y="0"/>
                  </a:moveTo>
                  <a:lnTo>
                    <a:pt x="151954" y="0"/>
                  </a:lnTo>
                  <a:lnTo>
                    <a:pt x="90544" y="0"/>
                  </a:lnTo>
                  <a:lnTo>
                    <a:pt x="35260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06155" y="515896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204071" y="3293"/>
                  </a:lnTo>
                  <a:lnTo>
                    <a:pt x="147848" y="650"/>
                  </a:lnTo>
                  <a:lnTo>
                    <a:pt x="85747" y="128"/>
                  </a:lnTo>
                  <a:lnTo>
                    <a:pt x="29069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82055" y="242155"/>
              <a:ext cx="124267" cy="452726"/>
            </a:xfrm>
            <a:custGeom>
              <a:avLst/>
              <a:gdLst/>
              <a:ahLst/>
              <a:cxnLst/>
              <a:rect l="0" t="0" r="0" b="0"/>
              <a:pathLst>
                <a:path w="124267" h="452726">
                  <a:moveTo>
                    <a:pt x="71624" y="452725"/>
                  </a:moveTo>
                  <a:lnTo>
                    <a:pt x="54835" y="396511"/>
                  </a:lnTo>
                  <a:lnTo>
                    <a:pt x="48290" y="337939"/>
                  </a:lnTo>
                  <a:lnTo>
                    <a:pt x="36079" y="275374"/>
                  </a:lnTo>
                  <a:lnTo>
                    <a:pt x="22402" y="215095"/>
                  </a:lnTo>
                  <a:lnTo>
                    <a:pt x="8435" y="158128"/>
                  </a:lnTo>
                  <a:lnTo>
                    <a:pt x="0" y="96226"/>
                  </a:lnTo>
                  <a:lnTo>
                    <a:pt x="4128" y="56197"/>
                  </a:lnTo>
                  <a:lnTo>
                    <a:pt x="12770" y="36285"/>
                  </a:lnTo>
                  <a:lnTo>
                    <a:pt x="18350" y="27699"/>
                  </a:lnTo>
                  <a:lnTo>
                    <a:pt x="33908" y="15040"/>
                  </a:lnTo>
                  <a:lnTo>
                    <a:pt x="53691" y="6685"/>
                  </a:lnTo>
                  <a:lnTo>
                    <a:pt x="98281" y="1320"/>
                  </a:lnTo>
                  <a:lnTo>
                    <a:pt x="1242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58922" y="48431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9" y="16789"/>
                  </a:lnTo>
                  <a:lnTo>
                    <a:pt x="22792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98850" y="520835"/>
              <a:ext cx="148270" cy="190285"/>
            </a:xfrm>
            <a:custGeom>
              <a:avLst/>
              <a:gdLst/>
              <a:ahLst/>
              <a:cxnLst/>
              <a:rect l="0" t="0" r="0" b="0"/>
              <a:pathLst>
                <a:path w="148270" h="190285">
                  <a:moveTo>
                    <a:pt x="91699" y="5589"/>
                  </a:moveTo>
                  <a:lnTo>
                    <a:pt x="74932" y="0"/>
                  </a:lnTo>
                  <a:lnTo>
                    <a:pt x="57341" y="376"/>
                  </a:lnTo>
                  <a:lnTo>
                    <a:pt x="38994" y="5612"/>
                  </a:lnTo>
                  <a:lnTo>
                    <a:pt x="23041" y="15738"/>
                  </a:lnTo>
                  <a:lnTo>
                    <a:pt x="11272" y="34276"/>
                  </a:lnTo>
                  <a:lnTo>
                    <a:pt x="3311" y="58114"/>
                  </a:lnTo>
                  <a:lnTo>
                    <a:pt x="0" y="96671"/>
                  </a:lnTo>
                  <a:lnTo>
                    <a:pt x="11845" y="152504"/>
                  </a:lnTo>
                  <a:lnTo>
                    <a:pt x="27355" y="178841"/>
                  </a:lnTo>
                  <a:lnTo>
                    <a:pt x="35935" y="184262"/>
                  </a:lnTo>
                  <a:lnTo>
                    <a:pt x="57946" y="190284"/>
                  </a:lnTo>
                  <a:lnTo>
                    <a:pt x="91057" y="188086"/>
                  </a:lnTo>
                  <a:lnTo>
                    <a:pt x="109351" y="179896"/>
                  </a:lnTo>
                  <a:lnTo>
                    <a:pt x="117506" y="174436"/>
                  </a:lnTo>
                  <a:lnTo>
                    <a:pt x="129685" y="159011"/>
                  </a:lnTo>
                  <a:lnTo>
                    <a:pt x="147036" y="120513"/>
                  </a:lnTo>
                  <a:lnTo>
                    <a:pt x="148269" y="96831"/>
                  </a:lnTo>
                  <a:lnTo>
                    <a:pt x="139528" y="49089"/>
                  </a:lnTo>
                  <a:lnTo>
                    <a:pt x="126994" y="30382"/>
                  </a:lnTo>
                  <a:lnTo>
                    <a:pt x="118739" y="22118"/>
                  </a:lnTo>
                  <a:lnTo>
                    <a:pt x="97088" y="12935"/>
                  </a:lnTo>
                  <a:lnTo>
                    <a:pt x="60114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64249" y="480397"/>
              <a:ext cx="115814" cy="206318"/>
            </a:xfrm>
            <a:custGeom>
              <a:avLst/>
              <a:gdLst/>
              <a:ahLst/>
              <a:cxnLst/>
              <a:rect l="0" t="0" r="0" b="0"/>
              <a:pathLst>
                <a:path w="115814" h="206318">
                  <a:moveTo>
                    <a:pt x="0" y="88141"/>
                  </a:moveTo>
                  <a:lnTo>
                    <a:pt x="14572" y="130833"/>
                  </a:lnTo>
                  <a:lnTo>
                    <a:pt x="44664" y="193477"/>
                  </a:lnTo>
                  <a:lnTo>
                    <a:pt x="50833" y="203989"/>
                  </a:lnTo>
                  <a:lnTo>
                    <a:pt x="53776" y="206317"/>
                  </a:lnTo>
                  <a:lnTo>
                    <a:pt x="54568" y="203190"/>
                  </a:lnTo>
                  <a:lnTo>
                    <a:pt x="53926" y="196426"/>
                  </a:lnTo>
                  <a:lnTo>
                    <a:pt x="29036" y="134534"/>
                  </a:lnTo>
                  <a:lnTo>
                    <a:pt x="16567" y="81751"/>
                  </a:lnTo>
                  <a:lnTo>
                    <a:pt x="18282" y="58395"/>
                  </a:lnTo>
                  <a:lnTo>
                    <a:pt x="26062" y="39436"/>
                  </a:lnTo>
                  <a:lnTo>
                    <a:pt x="31413" y="31105"/>
                  </a:lnTo>
                  <a:lnTo>
                    <a:pt x="46716" y="18728"/>
                  </a:lnTo>
                  <a:lnTo>
                    <a:pt x="85137" y="1251"/>
                  </a:lnTo>
                  <a:lnTo>
                    <a:pt x="99450" y="0"/>
                  </a:lnTo>
                  <a:lnTo>
                    <a:pt x="115813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56567" y="437835"/>
              <a:ext cx="176221" cy="270611"/>
            </a:xfrm>
            <a:custGeom>
              <a:avLst/>
              <a:gdLst/>
              <a:ahLst/>
              <a:cxnLst/>
              <a:rect l="0" t="0" r="0" b="0"/>
              <a:pathLst>
                <a:path w="176221" h="270611">
                  <a:moveTo>
                    <a:pt x="28822" y="130703"/>
                  </a:moveTo>
                  <a:lnTo>
                    <a:pt x="81526" y="111575"/>
                  </a:lnTo>
                  <a:lnTo>
                    <a:pt x="97479" y="100365"/>
                  </a:lnTo>
                  <a:lnTo>
                    <a:pt x="109249" y="84464"/>
                  </a:lnTo>
                  <a:lnTo>
                    <a:pt x="114025" y="75311"/>
                  </a:lnTo>
                  <a:lnTo>
                    <a:pt x="116213" y="55782"/>
                  </a:lnTo>
                  <a:lnTo>
                    <a:pt x="112116" y="35404"/>
                  </a:lnTo>
                  <a:lnTo>
                    <a:pt x="102496" y="14648"/>
                  </a:lnTo>
                  <a:lnTo>
                    <a:pt x="94316" y="7710"/>
                  </a:lnTo>
                  <a:lnTo>
                    <a:pt x="72748" y="0"/>
                  </a:lnTo>
                  <a:lnTo>
                    <a:pt x="62785" y="284"/>
                  </a:lnTo>
                  <a:lnTo>
                    <a:pt x="45476" y="6839"/>
                  </a:lnTo>
                  <a:lnTo>
                    <a:pt x="22578" y="29272"/>
                  </a:lnTo>
                  <a:lnTo>
                    <a:pt x="6564" y="58146"/>
                  </a:lnTo>
                  <a:lnTo>
                    <a:pt x="0" y="94517"/>
                  </a:lnTo>
                  <a:lnTo>
                    <a:pt x="3644" y="146108"/>
                  </a:lnTo>
                  <a:lnTo>
                    <a:pt x="16526" y="201207"/>
                  </a:lnTo>
                  <a:lnTo>
                    <a:pt x="40387" y="242766"/>
                  </a:lnTo>
                  <a:lnTo>
                    <a:pt x="55019" y="257718"/>
                  </a:lnTo>
                  <a:lnTo>
                    <a:pt x="73220" y="268263"/>
                  </a:lnTo>
                  <a:lnTo>
                    <a:pt x="96127" y="270610"/>
                  </a:lnTo>
                  <a:lnTo>
                    <a:pt x="119566" y="266583"/>
                  </a:lnTo>
                  <a:lnTo>
                    <a:pt x="145916" y="251163"/>
                  </a:lnTo>
                  <a:lnTo>
                    <a:pt x="176220" y="225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14433" y="483737"/>
              <a:ext cx="207869" cy="190087"/>
            </a:xfrm>
            <a:custGeom>
              <a:avLst/>
              <a:gdLst/>
              <a:ahLst/>
              <a:cxnLst/>
              <a:rect l="0" t="0" r="0" b="0"/>
              <a:pathLst>
                <a:path w="207869" h="190087">
                  <a:moveTo>
                    <a:pt x="113111" y="137444"/>
                  </a:moveTo>
                  <a:lnTo>
                    <a:pt x="121444" y="99966"/>
                  </a:lnTo>
                  <a:lnTo>
                    <a:pt x="119870" y="65118"/>
                  </a:lnTo>
                  <a:lnTo>
                    <a:pt x="113776" y="44468"/>
                  </a:lnTo>
                  <a:lnTo>
                    <a:pt x="84198" y="4780"/>
                  </a:lnTo>
                  <a:lnTo>
                    <a:pt x="76288" y="1038"/>
                  </a:lnTo>
                  <a:lnTo>
                    <a:pt x="58141" y="0"/>
                  </a:lnTo>
                  <a:lnTo>
                    <a:pt x="41497" y="6558"/>
                  </a:lnTo>
                  <a:lnTo>
                    <a:pt x="33783" y="11582"/>
                  </a:lnTo>
                  <a:lnTo>
                    <a:pt x="22092" y="26523"/>
                  </a:lnTo>
                  <a:lnTo>
                    <a:pt x="5055" y="70300"/>
                  </a:lnTo>
                  <a:lnTo>
                    <a:pt x="0" y="130073"/>
                  </a:lnTo>
                  <a:lnTo>
                    <a:pt x="3568" y="155225"/>
                  </a:lnTo>
                  <a:lnTo>
                    <a:pt x="12173" y="174982"/>
                  </a:lnTo>
                  <a:lnTo>
                    <a:pt x="17743" y="183527"/>
                  </a:lnTo>
                  <a:lnTo>
                    <a:pt x="24966" y="188053"/>
                  </a:lnTo>
                  <a:lnTo>
                    <a:pt x="42350" y="189962"/>
                  </a:lnTo>
                  <a:lnTo>
                    <a:pt x="58655" y="183792"/>
                  </a:lnTo>
                  <a:lnTo>
                    <a:pt x="66278" y="178871"/>
                  </a:lnTo>
                  <a:lnTo>
                    <a:pt x="77869" y="164045"/>
                  </a:lnTo>
                  <a:lnTo>
                    <a:pt x="94842" y="125931"/>
                  </a:lnTo>
                  <a:lnTo>
                    <a:pt x="98592" y="122749"/>
                  </a:lnTo>
                  <a:lnTo>
                    <a:pt x="102262" y="124138"/>
                  </a:lnTo>
                  <a:lnTo>
                    <a:pt x="141784" y="175039"/>
                  </a:lnTo>
                  <a:lnTo>
                    <a:pt x="161730" y="183398"/>
                  </a:lnTo>
                  <a:lnTo>
                    <a:pt x="207868" y="190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93055" y="499778"/>
              <a:ext cx="145060" cy="186206"/>
            </a:xfrm>
            <a:custGeom>
              <a:avLst/>
              <a:gdLst/>
              <a:ahLst/>
              <a:cxnLst/>
              <a:rect l="0" t="0" r="0" b="0"/>
              <a:pathLst>
                <a:path w="145060" h="186206">
                  <a:moveTo>
                    <a:pt x="113474" y="5589"/>
                  </a:moveTo>
                  <a:lnTo>
                    <a:pt x="96706" y="0"/>
                  </a:lnTo>
                  <a:lnTo>
                    <a:pt x="63922" y="2114"/>
                  </a:lnTo>
                  <a:lnTo>
                    <a:pt x="44267" y="10284"/>
                  </a:lnTo>
                  <a:lnTo>
                    <a:pt x="35751" y="15738"/>
                  </a:lnTo>
                  <a:lnTo>
                    <a:pt x="23168" y="31157"/>
                  </a:lnTo>
                  <a:lnTo>
                    <a:pt x="5559" y="69651"/>
                  </a:lnTo>
                  <a:lnTo>
                    <a:pt x="0" y="106199"/>
                  </a:lnTo>
                  <a:lnTo>
                    <a:pt x="3943" y="141075"/>
                  </a:lnTo>
                  <a:lnTo>
                    <a:pt x="15661" y="159782"/>
                  </a:lnTo>
                  <a:lnTo>
                    <a:pt x="32567" y="174725"/>
                  </a:lnTo>
                  <a:lnTo>
                    <a:pt x="51779" y="185266"/>
                  </a:lnTo>
                  <a:lnTo>
                    <a:pt x="61815" y="186205"/>
                  </a:lnTo>
                  <a:lnTo>
                    <a:pt x="82326" y="181009"/>
                  </a:lnTo>
                  <a:lnTo>
                    <a:pt x="128349" y="155176"/>
                  </a:lnTo>
                  <a:lnTo>
                    <a:pt x="145059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17057" y="284269"/>
              <a:ext cx="263214" cy="431669"/>
            </a:xfrm>
            <a:custGeom>
              <a:avLst/>
              <a:gdLst/>
              <a:ahLst/>
              <a:cxnLst/>
              <a:rect l="0" t="0" r="0" b="0"/>
              <a:pathLst>
                <a:path w="263214" h="431669">
                  <a:moveTo>
                    <a:pt x="0" y="0"/>
                  </a:moveTo>
                  <a:lnTo>
                    <a:pt x="2340" y="34792"/>
                  </a:lnTo>
                  <a:lnTo>
                    <a:pt x="15641" y="81408"/>
                  </a:lnTo>
                  <a:lnTo>
                    <a:pt x="27512" y="136815"/>
                  </a:lnTo>
                  <a:lnTo>
                    <a:pt x="42003" y="195524"/>
                  </a:lnTo>
                  <a:lnTo>
                    <a:pt x="56130" y="258031"/>
                  </a:lnTo>
                  <a:lnTo>
                    <a:pt x="66674" y="311850"/>
                  </a:lnTo>
                  <a:lnTo>
                    <a:pt x="80717" y="366796"/>
                  </a:lnTo>
                  <a:lnTo>
                    <a:pt x="88907" y="399449"/>
                  </a:lnTo>
                  <a:lnTo>
                    <a:pt x="88517" y="399660"/>
                  </a:lnTo>
                  <a:lnTo>
                    <a:pt x="87087" y="396292"/>
                  </a:lnTo>
                  <a:lnTo>
                    <a:pt x="85962" y="358433"/>
                  </a:lnTo>
                  <a:lnTo>
                    <a:pt x="98956" y="305388"/>
                  </a:lnTo>
                  <a:lnTo>
                    <a:pt x="114588" y="273759"/>
                  </a:lnTo>
                  <a:lnTo>
                    <a:pt x="130477" y="258931"/>
                  </a:lnTo>
                  <a:lnTo>
                    <a:pt x="139627" y="253339"/>
                  </a:lnTo>
                  <a:lnTo>
                    <a:pt x="148067" y="251951"/>
                  </a:lnTo>
                  <a:lnTo>
                    <a:pt x="156033" y="253365"/>
                  </a:lnTo>
                  <a:lnTo>
                    <a:pt x="171123" y="261176"/>
                  </a:lnTo>
                  <a:lnTo>
                    <a:pt x="192773" y="279896"/>
                  </a:lnTo>
                  <a:lnTo>
                    <a:pt x="217930" y="317071"/>
                  </a:lnTo>
                  <a:lnTo>
                    <a:pt x="250210" y="379133"/>
                  </a:lnTo>
                  <a:lnTo>
                    <a:pt x="259361" y="407523"/>
                  </a:lnTo>
                  <a:lnTo>
                    <a:pt x="26321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64538" y="489454"/>
              <a:ext cx="144631" cy="488572"/>
            </a:xfrm>
            <a:custGeom>
              <a:avLst/>
              <a:gdLst/>
              <a:ahLst/>
              <a:cxnLst/>
              <a:rect l="0" t="0" r="0" b="0"/>
              <a:pathLst>
                <a:path w="144631" h="488572">
                  <a:moveTo>
                    <a:pt x="52643" y="142255"/>
                  </a:moveTo>
                  <a:lnTo>
                    <a:pt x="44310" y="199519"/>
                  </a:lnTo>
                  <a:lnTo>
                    <a:pt x="42765" y="252029"/>
                  </a:lnTo>
                  <a:lnTo>
                    <a:pt x="42308" y="312041"/>
                  </a:lnTo>
                  <a:lnTo>
                    <a:pt x="45291" y="371157"/>
                  </a:lnTo>
                  <a:lnTo>
                    <a:pt x="50466" y="422598"/>
                  </a:lnTo>
                  <a:lnTo>
                    <a:pt x="52213" y="481901"/>
                  </a:lnTo>
                  <a:lnTo>
                    <a:pt x="51186" y="488009"/>
                  </a:lnTo>
                  <a:lnTo>
                    <a:pt x="49332" y="488571"/>
                  </a:lnTo>
                  <a:lnTo>
                    <a:pt x="46927" y="485436"/>
                  </a:lnTo>
                  <a:lnTo>
                    <a:pt x="31295" y="422729"/>
                  </a:lnTo>
                  <a:lnTo>
                    <a:pt x="24091" y="369638"/>
                  </a:lnTo>
                  <a:lnTo>
                    <a:pt x="18837" y="315693"/>
                  </a:lnTo>
                  <a:lnTo>
                    <a:pt x="12990" y="263834"/>
                  </a:lnTo>
                  <a:lnTo>
                    <a:pt x="11258" y="207135"/>
                  </a:lnTo>
                  <a:lnTo>
                    <a:pt x="10745" y="153290"/>
                  </a:lnTo>
                  <a:lnTo>
                    <a:pt x="10593" y="100291"/>
                  </a:lnTo>
                  <a:lnTo>
                    <a:pt x="12897" y="67453"/>
                  </a:lnTo>
                  <a:lnTo>
                    <a:pt x="27348" y="30404"/>
                  </a:lnTo>
                  <a:lnTo>
                    <a:pt x="39841" y="12215"/>
                  </a:lnTo>
                  <a:lnTo>
                    <a:pt x="48788" y="6429"/>
                  </a:lnTo>
                  <a:lnTo>
                    <a:pt x="71207" y="0"/>
                  </a:lnTo>
                  <a:lnTo>
                    <a:pt x="81397" y="1795"/>
                  </a:lnTo>
                  <a:lnTo>
                    <a:pt x="98958" y="13148"/>
                  </a:lnTo>
                  <a:lnTo>
                    <a:pt x="121998" y="44860"/>
                  </a:lnTo>
                  <a:lnTo>
                    <a:pt x="138053" y="78302"/>
                  </a:lnTo>
                  <a:lnTo>
                    <a:pt x="144630" y="116027"/>
                  </a:lnTo>
                  <a:lnTo>
                    <a:pt x="140990" y="156841"/>
                  </a:lnTo>
                  <a:lnTo>
                    <a:pt x="136108" y="167187"/>
                  </a:lnTo>
                  <a:lnTo>
                    <a:pt x="121324" y="181802"/>
                  </a:lnTo>
                  <a:lnTo>
                    <a:pt x="93270" y="196607"/>
                  </a:lnTo>
                  <a:lnTo>
                    <a:pt x="33585" y="204265"/>
                  </a:lnTo>
                  <a:lnTo>
                    <a:pt x="0" y="205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35530" y="473782"/>
              <a:ext cx="102751" cy="211668"/>
            </a:xfrm>
            <a:custGeom>
              <a:avLst/>
              <a:gdLst/>
              <a:ahLst/>
              <a:cxnLst/>
              <a:rect l="0" t="0" r="0" b="0"/>
              <a:pathLst>
                <a:path w="102751" h="211668">
                  <a:moveTo>
                    <a:pt x="18522" y="73699"/>
                  </a:moveTo>
                  <a:lnTo>
                    <a:pt x="24110" y="132316"/>
                  </a:lnTo>
                  <a:lnTo>
                    <a:pt x="36479" y="185320"/>
                  </a:lnTo>
                  <a:lnTo>
                    <a:pt x="43271" y="208707"/>
                  </a:lnTo>
                  <a:lnTo>
                    <a:pt x="43210" y="211667"/>
                  </a:lnTo>
                  <a:lnTo>
                    <a:pt x="20198" y="176587"/>
                  </a:lnTo>
                  <a:lnTo>
                    <a:pt x="6020" y="141099"/>
                  </a:lnTo>
                  <a:lnTo>
                    <a:pt x="0" y="100949"/>
                  </a:lnTo>
                  <a:lnTo>
                    <a:pt x="9394" y="59416"/>
                  </a:lnTo>
                  <a:lnTo>
                    <a:pt x="26996" y="28653"/>
                  </a:lnTo>
                  <a:lnTo>
                    <a:pt x="46464" y="15464"/>
                  </a:lnTo>
                  <a:lnTo>
                    <a:pt x="77493" y="4582"/>
                  </a:lnTo>
                  <a:lnTo>
                    <a:pt x="1027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84801" y="520835"/>
              <a:ext cx="158951" cy="198127"/>
            </a:xfrm>
            <a:custGeom>
              <a:avLst/>
              <a:gdLst/>
              <a:ahLst/>
              <a:cxnLst/>
              <a:rect l="0" t="0" r="0" b="0"/>
              <a:pathLst>
                <a:path w="158951" h="198127">
                  <a:moveTo>
                    <a:pt x="121934" y="5589"/>
                  </a:moveTo>
                  <a:lnTo>
                    <a:pt x="105167" y="0"/>
                  </a:lnTo>
                  <a:lnTo>
                    <a:pt x="72382" y="2114"/>
                  </a:lnTo>
                  <a:lnTo>
                    <a:pt x="49609" y="13403"/>
                  </a:lnTo>
                  <a:lnTo>
                    <a:pt x="11982" y="43658"/>
                  </a:lnTo>
                  <a:lnTo>
                    <a:pt x="2877" y="64233"/>
                  </a:lnTo>
                  <a:lnTo>
                    <a:pt x="0" y="88975"/>
                  </a:lnTo>
                  <a:lnTo>
                    <a:pt x="6127" y="128042"/>
                  </a:lnTo>
                  <a:lnTo>
                    <a:pt x="22241" y="161195"/>
                  </a:lnTo>
                  <a:lnTo>
                    <a:pt x="35123" y="178472"/>
                  </a:lnTo>
                  <a:lnTo>
                    <a:pt x="61118" y="195764"/>
                  </a:lnTo>
                  <a:lnTo>
                    <a:pt x="83986" y="198126"/>
                  </a:lnTo>
                  <a:lnTo>
                    <a:pt x="107408" y="194107"/>
                  </a:lnTo>
                  <a:lnTo>
                    <a:pt x="125617" y="184521"/>
                  </a:lnTo>
                  <a:lnTo>
                    <a:pt x="149022" y="160382"/>
                  </a:lnTo>
                  <a:lnTo>
                    <a:pt x="157370" y="134827"/>
                  </a:lnTo>
                  <a:lnTo>
                    <a:pt x="158950" y="93795"/>
                  </a:lnTo>
                  <a:lnTo>
                    <a:pt x="153594" y="71698"/>
                  </a:lnTo>
                  <a:lnTo>
                    <a:pt x="143415" y="54078"/>
                  </a:lnTo>
                  <a:lnTo>
                    <a:pt x="111406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48849" y="305326"/>
              <a:ext cx="211636" cy="394935"/>
            </a:xfrm>
            <a:custGeom>
              <a:avLst/>
              <a:gdLst/>
              <a:ahLst/>
              <a:cxnLst/>
              <a:rect l="0" t="0" r="0" b="0"/>
              <a:pathLst>
                <a:path w="211636" h="394935">
                  <a:moveTo>
                    <a:pt x="0" y="0"/>
                  </a:moveTo>
                  <a:lnTo>
                    <a:pt x="3120" y="59358"/>
                  </a:lnTo>
                  <a:lnTo>
                    <a:pt x="14655" y="121299"/>
                  </a:lnTo>
                  <a:lnTo>
                    <a:pt x="28198" y="179418"/>
                  </a:lnTo>
                  <a:lnTo>
                    <a:pt x="38641" y="233705"/>
                  </a:lnTo>
                  <a:lnTo>
                    <a:pt x="47975" y="286185"/>
                  </a:lnTo>
                  <a:lnTo>
                    <a:pt x="48601" y="343313"/>
                  </a:lnTo>
                  <a:lnTo>
                    <a:pt x="46439" y="355217"/>
                  </a:lnTo>
                  <a:lnTo>
                    <a:pt x="43828" y="359644"/>
                  </a:lnTo>
                  <a:lnTo>
                    <a:pt x="40917" y="359086"/>
                  </a:lnTo>
                  <a:lnTo>
                    <a:pt x="37807" y="355204"/>
                  </a:lnTo>
                  <a:lnTo>
                    <a:pt x="33429" y="321795"/>
                  </a:lnTo>
                  <a:lnTo>
                    <a:pt x="38644" y="297438"/>
                  </a:lnTo>
                  <a:lnTo>
                    <a:pt x="54734" y="267114"/>
                  </a:lnTo>
                  <a:lnTo>
                    <a:pt x="61056" y="258795"/>
                  </a:lnTo>
                  <a:lnTo>
                    <a:pt x="71120" y="254418"/>
                  </a:lnTo>
                  <a:lnTo>
                    <a:pt x="97900" y="252675"/>
                  </a:lnTo>
                  <a:lnTo>
                    <a:pt x="134683" y="258270"/>
                  </a:lnTo>
                  <a:lnTo>
                    <a:pt x="162219" y="272926"/>
                  </a:lnTo>
                  <a:lnTo>
                    <a:pt x="192484" y="300010"/>
                  </a:lnTo>
                  <a:lnTo>
                    <a:pt x="206822" y="318171"/>
                  </a:lnTo>
                  <a:lnTo>
                    <a:pt x="211635" y="341061"/>
                  </a:lnTo>
                  <a:lnTo>
                    <a:pt x="208704" y="364492"/>
                  </a:lnTo>
                  <a:lnTo>
                    <a:pt x="199602" y="382705"/>
                  </a:lnTo>
                  <a:lnTo>
                    <a:pt x="190390" y="388498"/>
                  </a:lnTo>
                  <a:lnTo>
                    <a:pt x="164557" y="394934"/>
                  </a:lnTo>
                  <a:lnTo>
                    <a:pt x="136697" y="391555"/>
                  </a:lnTo>
                  <a:lnTo>
                    <a:pt x="75063" y="365035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39013" y="305326"/>
              <a:ext cx="41464" cy="410612"/>
            </a:xfrm>
            <a:custGeom>
              <a:avLst/>
              <a:gdLst/>
              <a:ahLst/>
              <a:cxnLst/>
              <a:rect l="0" t="0" r="0" b="0"/>
              <a:pathLst>
                <a:path w="41464" h="410612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4042" y="199235"/>
                  </a:lnTo>
                  <a:lnTo>
                    <a:pt x="24110" y="251795"/>
                  </a:lnTo>
                  <a:lnTo>
                    <a:pt x="28913" y="302593"/>
                  </a:lnTo>
                  <a:lnTo>
                    <a:pt x="37771" y="356519"/>
                  </a:lnTo>
                  <a:lnTo>
                    <a:pt x="4146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12062" y="504472"/>
              <a:ext cx="118927" cy="201103"/>
            </a:xfrm>
            <a:custGeom>
              <a:avLst/>
              <a:gdLst/>
              <a:ahLst/>
              <a:cxnLst/>
              <a:rect l="0" t="0" r="0" b="0"/>
              <a:pathLst>
                <a:path w="118927" h="201103">
                  <a:moveTo>
                    <a:pt x="0" y="116709"/>
                  </a:moveTo>
                  <a:lnTo>
                    <a:pt x="53875" y="98751"/>
                  </a:lnTo>
                  <a:lnTo>
                    <a:pt x="83423" y="87341"/>
                  </a:lnTo>
                  <a:lnTo>
                    <a:pt x="99858" y="75971"/>
                  </a:lnTo>
                  <a:lnTo>
                    <a:pt x="111842" y="59998"/>
                  </a:lnTo>
                  <a:lnTo>
                    <a:pt x="116676" y="50826"/>
                  </a:lnTo>
                  <a:lnTo>
                    <a:pt x="118926" y="31276"/>
                  </a:lnTo>
                  <a:lnTo>
                    <a:pt x="117889" y="21149"/>
                  </a:lnTo>
                  <a:lnTo>
                    <a:pt x="112518" y="13228"/>
                  </a:lnTo>
                  <a:lnTo>
                    <a:pt x="94072" y="1307"/>
                  </a:lnTo>
                  <a:lnTo>
                    <a:pt x="84941" y="0"/>
                  </a:lnTo>
                  <a:lnTo>
                    <a:pt x="68557" y="4787"/>
                  </a:lnTo>
                  <a:lnTo>
                    <a:pt x="46180" y="20636"/>
                  </a:lnTo>
                  <a:lnTo>
                    <a:pt x="30320" y="45739"/>
                  </a:lnTo>
                  <a:lnTo>
                    <a:pt x="18213" y="75404"/>
                  </a:lnTo>
                  <a:lnTo>
                    <a:pt x="17063" y="96011"/>
                  </a:lnTo>
                  <a:lnTo>
                    <a:pt x="32159" y="158854"/>
                  </a:lnTo>
                  <a:lnTo>
                    <a:pt x="35477" y="169372"/>
                  </a:lnTo>
                  <a:lnTo>
                    <a:pt x="48523" y="187298"/>
                  </a:lnTo>
                  <a:lnTo>
                    <a:pt x="56915" y="195354"/>
                  </a:lnTo>
                  <a:lnTo>
                    <a:pt x="66020" y="199555"/>
                  </a:lnTo>
                  <a:lnTo>
                    <a:pt x="85494" y="201102"/>
                  </a:lnTo>
                  <a:lnTo>
                    <a:pt x="92091" y="199877"/>
                  </a:lnTo>
                  <a:lnTo>
                    <a:pt x="96488" y="197891"/>
                  </a:lnTo>
                  <a:lnTo>
                    <a:pt x="105285" y="190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95985" y="561769"/>
              <a:ext cx="319621" cy="259454"/>
            </a:xfrm>
            <a:custGeom>
              <a:avLst/>
              <a:gdLst/>
              <a:ahLst/>
              <a:cxnLst/>
              <a:rect l="0" t="0" r="0" b="0"/>
              <a:pathLst>
                <a:path w="319621" h="259454">
                  <a:moveTo>
                    <a:pt x="5590" y="27826"/>
                  </a:moveTo>
                  <a:lnTo>
                    <a:pt x="0" y="44594"/>
                  </a:lnTo>
                  <a:lnTo>
                    <a:pt x="4045" y="103272"/>
                  </a:lnTo>
                  <a:lnTo>
                    <a:pt x="5387" y="161417"/>
                  </a:lnTo>
                  <a:lnTo>
                    <a:pt x="5572" y="102745"/>
                  </a:lnTo>
                  <a:lnTo>
                    <a:pt x="8706" y="48431"/>
                  </a:lnTo>
                  <a:lnTo>
                    <a:pt x="15164" y="22946"/>
                  </a:lnTo>
                  <a:lnTo>
                    <a:pt x="25833" y="3820"/>
                  </a:lnTo>
                  <a:lnTo>
                    <a:pt x="33123" y="124"/>
                  </a:lnTo>
                  <a:lnTo>
                    <a:pt x="41493" y="0"/>
                  </a:lnTo>
                  <a:lnTo>
                    <a:pt x="58981" y="6100"/>
                  </a:lnTo>
                  <a:lnTo>
                    <a:pt x="83151" y="25029"/>
                  </a:lnTo>
                  <a:lnTo>
                    <a:pt x="109679" y="59233"/>
                  </a:lnTo>
                  <a:lnTo>
                    <a:pt x="134360" y="120942"/>
                  </a:lnTo>
                  <a:lnTo>
                    <a:pt x="137060" y="122659"/>
                  </a:lnTo>
                  <a:lnTo>
                    <a:pt x="138861" y="117954"/>
                  </a:lnTo>
                  <a:lnTo>
                    <a:pt x="147339" y="79555"/>
                  </a:lnTo>
                  <a:lnTo>
                    <a:pt x="162493" y="48612"/>
                  </a:lnTo>
                  <a:lnTo>
                    <a:pt x="171023" y="41684"/>
                  </a:lnTo>
                  <a:lnTo>
                    <a:pt x="192979" y="33985"/>
                  </a:lnTo>
                  <a:lnTo>
                    <a:pt x="226059" y="35240"/>
                  </a:lnTo>
                  <a:lnTo>
                    <a:pt x="247465" y="46329"/>
                  </a:lnTo>
                  <a:lnTo>
                    <a:pt x="289804" y="82044"/>
                  </a:lnTo>
                  <a:lnTo>
                    <a:pt x="310251" y="112521"/>
                  </a:lnTo>
                  <a:lnTo>
                    <a:pt x="318128" y="149367"/>
                  </a:lnTo>
                  <a:lnTo>
                    <a:pt x="319620" y="202570"/>
                  </a:lnTo>
                  <a:lnTo>
                    <a:pt x="310916" y="259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2322" y="1408351"/>
            <a:ext cx="333828" cy="377512"/>
            <a:chOff x="202322" y="1408351"/>
            <a:chExt cx="333828" cy="377512"/>
          </a:xfrm>
        </p:grpSpPr>
        <p:sp>
          <p:nvSpPr>
            <p:cNvPr id="33" name="Freeform 32"/>
            <p:cNvSpPr/>
            <p:nvPr/>
          </p:nvSpPr>
          <p:spPr>
            <a:xfrm>
              <a:off x="336911" y="1505575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60" y="172463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2322" y="1408351"/>
              <a:ext cx="333828" cy="377512"/>
            </a:xfrm>
            <a:custGeom>
              <a:avLst/>
              <a:gdLst/>
              <a:ahLst/>
              <a:cxnLst/>
              <a:rect l="0" t="0" r="0" b="0"/>
              <a:pathLst>
                <a:path w="333828" h="377512">
                  <a:moveTo>
                    <a:pt x="250403" y="23524"/>
                  </a:moveTo>
                  <a:lnTo>
                    <a:pt x="239225" y="12346"/>
                  </a:lnTo>
                  <a:lnTo>
                    <a:pt x="218139" y="6858"/>
                  </a:lnTo>
                  <a:lnTo>
                    <a:pt x="156942" y="3334"/>
                  </a:lnTo>
                  <a:lnTo>
                    <a:pt x="129316" y="9092"/>
                  </a:lnTo>
                  <a:lnTo>
                    <a:pt x="73280" y="38435"/>
                  </a:lnTo>
                  <a:lnTo>
                    <a:pt x="40894" y="68930"/>
                  </a:lnTo>
                  <a:lnTo>
                    <a:pt x="22210" y="98199"/>
                  </a:lnTo>
                  <a:lnTo>
                    <a:pt x="5416" y="139530"/>
                  </a:lnTo>
                  <a:lnTo>
                    <a:pt x="0" y="182159"/>
                  </a:lnTo>
                  <a:lnTo>
                    <a:pt x="6575" y="239390"/>
                  </a:lnTo>
                  <a:lnTo>
                    <a:pt x="22258" y="285703"/>
                  </a:lnTo>
                  <a:lnTo>
                    <a:pt x="47540" y="323057"/>
                  </a:lnTo>
                  <a:lnTo>
                    <a:pt x="103681" y="367255"/>
                  </a:lnTo>
                  <a:lnTo>
                    <a:pt x="127481" y="375165"/>
                  </a:lnTo>
                  <a:lnTo>
                    <a:pt x="152487" y="377511"/>
                  </a:lnTo>
                  <a:lnTo>
                    <a:pt x="175299" y="374654"/>
                  </a:lnTo>
                  <a:lnTo>
                    <a:pt x="207873" y="360879"/>
                  </a:lnTo>
                  <a:lnTo>
                    <a:pt x="249151" y="326858"/>
                  </a:lnTo>
                  <a:lnTo>
                    <a:pt x="288380" y="270357"/>
                  </a:lnTo>
                  <a:lnTo>
                    <a:pt x="315790" y="229386"/>
                  </a:lnTo>
                  <a:lnTo>
                    <a:pt x="330563" y="171726"/>
                  </a:lnTo>
                  <a:lnTo>
                    <a:pt x="333827" y="109341"/>
                  </a:lnTo>
                  <a:lnTo>
                    <a:pt x="328804" y="69228"/>
                  </a:lnTo>
                  <a:lnTo>
                    <a:pt x="314317" y="35117"/>
                  </a:lnTo>
                  <a:lnTo>
                    <a:pt x="295577" y="19708"/>
                  </a:lnTo>
                  <a:lnTo>
                    <a:pt x="245418" y="284"/>
                  </a:lnTo>
                  <a:lnTo>
                    <a:pt x="204342" y="0"/>
                  </a:lnTo>
                  <a:lnTo>
                    <a:pt x="166175" y="12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011934" y="1185173"/>
            <a:ext cx="2491793" cy="636258"/>
            <a:chOff x="1011934" y="1185173"/>
            <a:chExt cx="2491793" cy="636258"/>
          </a:xfrm>
        </p:grpSpPr>
        <p:sp>
          <p:nvSpPr>
            <p:cNvPr id="36" name="Freeform 35"/>
            <p:cNvSpPr/>
            <p:nvPr/>
          </p:nvSpPr>
          <p:spPr>
            <a:xfrm>
              <a:off x="1011934" y="1305533"/>
              <a:ext cx="237846" cy="411695"/>
            </a:xfrm>
            <a:custGeom>
              <a:avLst/>
              <a:gdLst/>
              <a:ahLst/>
              <a:cxnLst/>
              <a:rect l="0" t="0" r="0" b="0"/>
              <a:pathLst>
                <a:path w="237846" h="411695">
                  <a:moveTo>
                    <a:pt x="114615" y="0"/>
                  </a:moveTo>
                  <a:lnTo>
                    <a:pt x="92258" y="0"/>
                  </a:lnTo>
                  <a:lnTo>
                    <a:pt x="75043" y="6239"/>
                  </a:lnTo>
                  <a:lnTo>
                    <a:pt x="16448" y="56396"/>
                  </a:lnTo>
                  <a:lnTo>
                    <a:pt x="0" y="72602"/>
                  </a:lnTo>
                  <a:lnTo>
                    <a:pt x="34604" y="35809"/>
                  </a:lnTo>
                  <a:lnTo>
                    <a:pt x="73334" y="18382"/>
                  </a:lnTo>
                  <a:lnTo>
                    <a:pt x="97048" y="17139"/>
                  </a:lnTo>
                  <a:lnTo>
                    <a:pt x="120845" y="21655"/>
                  </a:lnTo>
                  <a:lnTo>
                    <a:pt x="139221" y="31462"/>
                  </a:lnTo>
                  <a:lnTo>
                    <a:pt x="152067" y="46738"/>
                  </a:lnTo>
                  <a:lnTo>
                    <a:pt x="157130" y="55726"/>
                  </a:lnTo>
                  <a:lnTo>
                    <a:pt x="159637" y="75070"/>
                  </a:lnTo>
                  <a:lnTo>
                    <a:pt x="155682" y="95366"/>
                  </a:lnTo>
                  <a:lnTo>
                    <a:pt x="140301" y="125353"/>
                  </a:lnTo>
                  <a:lnTo>
                    <a:pt x="119756" y="149576"/>
                  </a:lnTo>
                  <a:lnTo>
                    <a:pt x="101692" y="164354"/>
                  </a:lnTo>
                  <a:lnTo>
                    <a:pt x="96641" y="165722"/>
                  </a:lnTo>
                  <a:lnTo>
                    <a:pt x="94443" y="163124"/>
                  </a:lnTo>
                  <a:lnTo>
                    <a:pt x="94148" y="157882"/>
                  </a:lnTo>
                  <a:lnTo>
                    <a:pt x="98631" y="154388"/>
                  </a:lnTo>
                  <a:lnTo>
                    <a:pt x="116089" y="150505"/>
                  </a:lnTo>
                  <a:lnTo>
                    <a:pt x="152226" y="159498"/>
                  </a:lnTo>
                  <a:lnTo>
                    <a:pt x="196784" y="183498"/>
                  </a:lnTo>
                  <a:lnTo>
                    <a:pt x="213915" y="196978"/>
                  </a:lnTo>
                  <a:lnTo>
                    <a:pt x="226209" y="217007"/>
                  </a:lnTo>
                  <a:lnTo>
                    <a:pt x="234402" y="241507"/>
                  </a:lnTo>
                  <a:lnTo>
                    <a:pt x="237845" y="280438"/>
                  </a:lnTo>
                  <a:lnTo>
                    <a:pt x="230806" y="314720"/>
                  </a:lnTo>
                  <a:lnTo>
                    <a:pt x="208059" y="354625"/>
                  </a:lnTo>
                  <a:lnTo>
                    <a:pt x="184806" y="378035"/>
                  </a:lnTo>
                  <a:lnTo>
                    <a:pt x="145507" y="406906"/>
                  </a:lnTo>
                  <a:lnTo>
                    <a:pt x="121716" y="411694"/>
                  </a:lnTo>
                  <a:lnTo>
                    <a:pt x="96714" y="408753"/>
                  </a:lnTo>
                  <a:lnTo>
                    <a:pt x="58306" y="390921"/>
                  </a:lnTo>
                  <a:lnTo>
                    <a:pt x="4091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68704" y="1674031"/>
              <a:ext cx="66257" cy="147400"/>
            </a:xfrm>
            <a:custGeom>
              <a:avLst/>
              <a:gdLst/>
              <a:ahLst/>
              <a:cxnLst/>
              <a:rect l="0" t="0" r="0" b="0"/>
              <a:pathLst>
                <a:path w="66257" h="147400">
                  <a:moveTo>
                    <a:pt x="0" y="0"/>
                  </a:moveTo>
                  <a:lnTo>
                    <a:pt x="24047" y="9575"/>
                  </a:lnTo>
                  <a:lnTo>
                    <a:pt x="38374" y="20243"/>
                  </a:lnTo>
                  <a:lnTo>
                    <a:pt x="54004" y="44992"/>
                  </a:lnTo>
                  <a:lnTo>
                    <a:pt x="66044" y="74552"/>
                  </a:lnTo>
                  <a:lnTo>
                    <a:pt x="66256" y="84796"/>
                  </a:lnTo>
                  <a:lnTo>
                    <a:pt x="60253" y="105537"/>
                  </a:lnTo>
                  <a:lnTo>
                    <a:pt x="43719" y="131356"/>
                  </a:lnTo>
                  <a:lnTo>
                    <a:pt x="33859" y="1402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37202" y="1284476"/>
              <a:ext cx="17476" cy="389556"/>
            </a:xfrm>
            <a:custGeom>
              <a:avLst/>
              <a:gdLst/>
              <a:ahLst/>
              <a:cxnLst/>
              <a:rect l="0" t="0" r="0" b="0"/>
              <a:pathLst>
                <a:path w="17476" h="389556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9065" y="241646"/>
                  </a:lnTo>
                  <a:lnTo>
                    <a:pt x="17475" y="301023"/>
                  </a:lnTo>
                  <a:lnTo>
                    <a:pt x="17230" y="354693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85161" y="1347647"/>
              <a:ext cx="204684" cy="233181"/>
            </a:xfrm>
            <a:custGeom>
              <a:avLst/>
              <a:gdLst/>
              <a:ahLst/>
              <a:cxnLst/>
              <a:rect l="0" t="0" r="0" b="0"/>
              <a:pathLst>
                <a:path w="204684" h="233181">
                  <a:moveTo>
                    <a:pt x="204683" y="115814"/>
                  </a:moveTo>
                  <a:lnTo>
                    <a:pt x="187916" y="121403"/>
                  </a:lnTo>
                  <a:lnTo>
                    <a:pt x="127326" y="170353"/>
                  </a:lnTo>
                  <a:lnTo>
                    <a:pt x="67491" y="204488"/>
                  </a:lnTo>
                  <a:lnTo>
                    <a:pt x="15128" y="233180"/>
                  </a:lnTo>
                  <a:lnTo>
                    <a:pt x="8123" y="231493"/>
                  </a:lnTo>
                  <a:lnTo>
                    <a:pt x="3453" y="225688"/>
                  </a:lnTo>
                  <a:lnTo>
                    <a:pt x="340" y="217139"/>
                  </a:lnTo>
                  <a:lnTo>
                    <a:pt x="0" y="198282"/>
                  </a:lnTo>
                  <a:lnTo>
                    <a:pt x="15687" y="136716"/>
                  </a:lnTo>
                  <a:lnTo>
                    <a:pt x="32786" y="81868"/>
                  </a:lnTo>
                  <a:lnTo>
                    <a:pt x="43650" y="28563"/>
                  </a:lnTo>
                  <a:lnTo>
                    <a:pt x="46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44692" y="1273948"/>
              <a:ext cx="268556" cy="365096"/>
            </a:xfrm>
            <a:custGeom>
              <a:avLst/>
              <a:gdLst/>
              <a:ahLst/>
              <a:cxnLst/>
              <a:rect l="0" t="0" r="0" b="0"/>
              <a:pathLst>
                <a:path w="268556" h="365096">
                  <a:moveTo>
                    <a:pt x="197836" y="0"/>
                  </a:moveTo>
                  <a:lnTo>
                    <a:pt x="186658" y="11178"/>
                  </a:lnTo>
                  <a:lnTo>
                    <a:pt x="168691" y="16666"/>
                  </a:lnTo>
                  <a:lnTo>
                    <a:pt x="105524" y="20479"/>
                  </a:lnTo>
                  <a:lnTo>
                    <a:pt x="53346" y="24062"/>
                  </a:lnTo>
                  <a:lnTo>
                    <a:pt x="19714" y="35595"/>
                  </a:lnTo>
                  <a:lnTo>
                    <a:pt x="8898" y="41278"/>
                  </a:lnTo>
                  <a:lnTo>
                    <a:pt x="2857" y="48575"/>
                  </a:lnTo>
                  <a:lnTo>
                    <a:pt x="0" y="56950"/>
                  </a:lnTo>
                  <a:lnTo>
                    <a:pt x="1568" y="88624"/>
                  </a:lnTo>
                  <a:lnTo>
                    <a:pt x="12578" y="135659"/>
                  </a:lnTo>
                  <a:lnTo>
                    <a:pt x="28171" y="162508"/>
                  </a:lnTo>
                  <a:lnTo>
                    <a:pt x="34423" y="164490"/>
                  </a:lnTo>
                  <a:lnTo>
                    <a:pt x="40931" y="162303"/>
                  </a:lnTo>
                  <a:lnTo>
                    <a:pt x="64388" y="148695"/>
                  </a:lnTo>
                  <a:lnTo>
                    <a:pt x="103756" y="133617"/>
                  </a:lnTo>
                  <a:lnTo>
                    <a:pt x="140455" y="134086"/>
                  </a:lnTo>
                  <a:lnTo>
                    <a:pt x="175375" y="141635"/>
                  </a:lnTo>
                  <a:lnTo>
                    <a:pt x="202359" y="156869"/>
                  </a:lnTo>
                  <a:lnTo>
                    <a:pt x="239621" y="192955"/>
                  </a:lnTo>
                  <a:lnTo>
                    <a:pt x="257790" y="222118"/>
                  </a:lnTo>
                  <a:lnTo>
                    <a:pt x="265426" y="243778"/>
                  </a:lnTo>
                  <a:lnTo>
                    <a:pt x="268555" y="281111"/>
                  </a:lnTo>
                  <a:lnTo>
                    <a:pt x="261424" y="314919"/>
                  </a:lnTo>
                  <a:lnTo>
                    <a:pt x="251054" y="336496"/>
                  </a:lnTo>
                  <a:lnTo>
                    <a:pt x="235526" y="351545"/>
                  </a:lnTo>
                  <a:lnTo>
                    <a:pt x="215757" y="360963"/>
                  </a:lnTo>
                  <a:lnTo>
                    <a:pt x="179490" y="365095"/>
                  </a:lnTo>
                  <a:lnTo>
                    <a:pt x="118904" y="359138"/>
                  </a:lnTo>
                  <a:lnTo>
                    <a:pt x="6096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24165" y="1252891"/>
              <a:ext cx="210031" cy="423557"/>
            </a:xfrm>
            <a:custGeom>
              <a:avLst/>
              <a:gdLst/>
              <a:ahLst/>
              <a:cxnLst/>
              <a:rect l="0" t="0" r="0" b="0"/>
              <a:pathLst>
                <a:path w="210031" h="423557">
                  <a:moveTo>
                    <a:pt x="134218" y="0"/>
                  </a:moveTo>
                  <a:lnTo>
                    <a:pt x="91556" y="54114"/>
                  </a:lnTo>
                  <a:lnTo>
                    <a:pt x="58107" y="106648"/>
                  </a:lnTo>
                  <a:lnTo>
                    <a:pt x="37252" y="158890"/>
                  </a:lnTo>
                  <a:lnTo>
                    <a:pt x="16538" y="214269"/>
                  </a:lnTo>
                  <a:lnTo>
                    <a:pt x="2352" y="270269"/>
                  </a:lnTo>
                  <a:lnTo>
                    <a:pt x="0" y="311186"/>
                  </a:lnTo>
                  <a:lnTo>
                    <a:pt x="12197" y="367882"/>
                  </a:lnTo>
                  <a:lnTo>
                    <a:pt x="22154" y="399900"/>
                  </a:lnTo>
                  <a:lnTo>
                    <a:pt x="35279" y="414820"/>
                  </a:lnTo>
                  <a:lnTo>
                    <a:pt x="43692" y="420436"/>
                  </a:lnTo>
                  <a:lnTo>
                    <a:pt x="62399" y="423556"/>
                  </a:lnTo>
                  <a:lnTo>
                    <a:pt x="103004" y="416028"/>
                  </a:lnTo>
                  <a:lnTo>
                    <a:pt x="128739" y="401038"/>
                  </a:lnTo>
                  <a:lnTo>
                    <a:pt x="179726" y="353140"/>
                  </a:lnTo>
                  <a:lnTo>
                    <a:pt x="204775" y="314901"/>
                  </a:lnTo>
                  <a:lnTo>
                    <a:pt x="209332" y="304690"/>
                  </a:lnTo>
                  <a:lnTo>
                    <a:pt x="210030" y="294374"/>
                  </a:lnTo>
                  <a:lnTo>
                    <a:pt x="204567" y="273552"/>
                  </a:lnTo>
                  <a:lnTo>
                    <a:pt x="197495" y="265426"/>
                  </a:lnTo>
                  <a:lnTo>
                    <a:pt x="177159" y="253278"/>
                  </a:lnTo>
                  <a:lnTo>
                    <a:pt x="155643" y="250218"/>
                  </a:lnTo>
                  <a:lnTo>
                    <a:pt x="113233" y="257786"/>
                  </a:lnTo>
                  <a:lnTo>
                    <a:pt x="87186" y="272783"/>
                  </a:lnTo>
                  <a:lnTo>
                    <a:pt x="64651" y="297634"/>
                  </a:lnTo>
                  <a:lnTo>
                    <a:pt x="3946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07484" y="1185173"/>
              <a:ext cx="596243" cy="593188"/>
            </a:xfrm>
            <a:custGeom>
              <a:avLst/>
              <a:gdLst/>
              <a:ahLst/>
              <a:cxnLst/>
              <a:rect l="0" t="0" r="0" b="0"/>
              <a:pathLst>
                <a:path w="596243" h="593188">
                  <a:moveTo>
                    <a:pt x="303707" y="36132"/>
                  </a:moveTo>
                  <a:lnTo>
                    <a:pt x="241427" y="19344"/>
                  </a:lnTo>
                  <a:lnTo>
                    <a:pt x="187377" y="19038"/>
                  </a:lnTo>
                  <a:lnTo>
                    <a:pt x="160758" y="25025"/>
                  </a:lnTo>
                  <a:lnTo>
                    <a:pt x="104252" y="54528"/>
                  </a:lnTo>
                  <a:lnTo>
                    <a:pt x="77843" y="74988"/>
                  </a:lnTo>
                  <a:lnTo>
                    <a:pt x="42739" y="131527"/>
                  </a:lnTo>
                  <a:lnTo>
                    <a:pt x="30150" y="181534"/>
                  </a:lnTo>
                  <a:lnTo>
                    <a:pt x="6579" y="244822"/>
                  </a:lnTo>
                  <a:lnTo>
                    <a:pt x="0" y="296850"/>
                  </a:lnTo>
                  <a:lnTo>
                    <a:pt x="1820" y="349068"/>
                  </a:lnTo>
                  <a:lnTo>
                    <a:pt x="16381" y="404245"/>
                  </a:lnTo>
                  <a:lnTo>
                    <a:pt x="39125" y="457222"/>
                  </a:lnTo>
                  <a:lnTo>
                    <a:pt x="79287" y="520439"/>
                  </a:lnTo>
                  <a:lnTo>
                    <a:pt x="105801" y="546438"/>
                  </a:lnTo>
                  <a:lnTo>
                    <a:pt x="156590" y="571887"/>
                  </a:lnTo>
                  <a:lnTo>
                    <a:pt x="210158" y="589306"/>
                  </a:lnTo>
                  <a:lnTo>
                    <a:pt x="265644" y="593187"/>
                  </a:lnTo>
                  <a:lnTo>
                    <a:pt x="297319" y="591378"/>
                  </a:lnTo>
                  <a:lnTo>
                    <a:pt x="352662" y="574273"/>
                  </a:lnTo>
                  <a:lnTo>
                    <a:pt x="415742" y="554525"/>
                  </a:lnTo>
                  <a:lnTo>
                    <a:pt x="471666" y="523357"/>
                  </a:lnTo>
                  <a:lnTo>
                    <a:pt x="520636" y="481786"/>
                  </a:lnTo>
                  <a:lnTo>
                    <a:pt x="563352" y="419477"/>
                  </a:lnTo>
                  <a:lnTo>
                    <a:pt x="587045" y="359965"/>
                  </a:lnTo>
                  <a:lnTo>
                    <a:pt x="596242" y="305860"/>
                  </a:lnTo>
                  <a:lnTo>
                    <a:pt x="589874" y="244441"/>
                  </a:lnTo>
                  <a:lnTo>
                    <a:pt x="586481" y="217621"/>
                  </a:lnTo>
                  <a:lnTo>
                    <a:pt x="568357" y="165395"/>
                  </a:lnTo>
                  <a:lnTo>
                    <a:pt x="547576" y="120937"/>
                  </a:lnTo>
                  <a:lnTo>
                    <a:pt x="498036" y="62829"/>
                  </a:lnTo>
                  <a:lnTo>
                    <a:pt x="460506" y="34213"/>
                  </a:lnTo>
                  <a:lnTo>
                    <a:pt x="403255" y="12237"/>
                  </a:lnTo>
                  <a:lnTo>
                    <a:pt x="356126" y="0"/>
                  </a:lnTo>
                  <a:lnTo>
                    <a:pt x="294767" y="9306"/>
                  </a:lnTo>
                  <a:lnTo>
                    <a:pt x="238651" y="30982"/>
                  </a:lnTo>
                  <a:lnTo>
                    <a:pt x="219479" y="36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989477" y="1194423"/>
            <a:ext cx="1202820" cy="553308"/>
            <a:chOff x="3989477" y="1194423"/>
            <a:chExt cx="1202820" cy="553308"/>
          </a:xfrm>
        </p:grpSpPr>
        <p:sp>
          <p:nvSpPr>
            <p:cNvPr id="44" name="Freeform 43"/>
            <p:cNvSpPr/>
            <p:nvPr/>
          </p:nvSpPr>
          <p:spPr>
            <a:xfrm>
              <a:off x="3989477" y="1194423"/>
              <a:ext cx="215192" cy="430041"/>
            </a:xfrm>
            <a:custGeom>
              <a:avLst/>
              <a:gdLst/>
              <a:ahLst/>
              <a:cxnLst/>
              <a:rect l="0" t="0" r="0" b="0"/>
              <a:pathLst>
                <a:path w="215192" h="430041">
                  <a:moveTo>
                    <a:pt x="21880" y="79525"/>
                  </a:moveTo>
                  <a:lnTo>
                    <a:pt x="5113" y="85114"/>
                  </a:lnTo>
                  <a:lnTo>
                    <a:pt x="1343" y="82081"/>
                  </a:lnTo>
                  <a:lnTo>
                    <a:pt x="0" y="75380"/>
                  </a:lnTo>
                  <a:lnTo>
                    <a:pt x="274" y="66233"/>
                  </a:lnTo>
                  <a:lnTo>
                    <a:pt x="11839" y="36592"/>
                  </a:lnTo>
                  <a:lnTo>
                    <a:pt x="30083" y="11172"/>
                  </a:lnTo>
                  <a:lnTo>
                    <a:pt x="49703" y="2352"/>
                  </a:lnTo>
                  <a:lnTo>
                    <a:pt x="61486" y="0"/>
                  </a:lnTo>
                  <a:lnTo>
                    <a:pt x="71680" y="772"/>
                  </a:lnTo>
                  <a:lnTo>
                    <a:pt x="89247" y="7869"/>
                  </a:lnTo>
                  <a:lnTo>
                    <a:pt x="101734" y="21941"/>
                  </a:lnTo>
                  <a:lnTo>
                    <a:pt x="106702" y="30607"/>
                  </a:lnTo>
                  <a:lnTo>
                    <a:pt x="109102" y="52714"/>
                  </a:lnTo>
                  <a:lnTo>
                    <a:pt x="101110" y="105034"/>
                  </a:lnTo>
                  <a:lnTo>
                    <a:pt x="86040" y="135306"/>
                  </a:lnTo>
                  <a:lnTo>
                    <a:pt x="64666" y="161816"/>
                  </a:lnTo>
                  <a:lnTo>
                    <a:pt x="65612" y="161292"/>
                  </a:lnTo>
                  <a:lnTo>
                    <a:pt x="68582" y="158603"/>
                  </a:lnTo>
                  <a:lnTo>
                    <a:pt x="95119" y="154818"/>
                  </a:lnTo>
                  <a:lnTo>
                    <a:pt x="116432" y="160172"/>
                  </a:lnTo>
                  <a:lnTo>
                    <a:pt x="136433" y="171520"/>
                  </a:lnTo>
                  <a:lnTo>
                    <a:pt x="188964" y="227606"/>
                  </a:lnTo>
                  <a:lnTo>
                    <a:pt x="213798" y="279656"/>
                  </a:lnTo>
                  <a:lnTo>
                    <a:pt x="215191" y="303783"/>
                  </a:lnTo>
                  <a:lnTo>
                    <a:pt x="213926" y="316768"/>
                  </a:lnTo>
                  <a:lnTo>
                    <a:pt x="203160" y="340554"/>
                  </a:lnTo>
                  <a:lnTo>
                    <a:pt x="157667" y="393922"/>
                  </a:lnTo>
                  <a:lnTo>
                    <a:pt x="116423" y="422865"/>
                  </a:lnTo>
                  <a:lnTo>
                    <a:pt x="105966" y="427741"/>
                  </a:lnTo>
                  <a:lnTo>
                    <a:pt x="84988" y="430040"/>
                  </a:lnTo>
                  <a:lnTo>
                    <a:pt x="66306" y="427162"/>
                  </a:lnTo>
                  <a:lnTo>
                    <a:pt x="42937" y="4164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42984" y="1568746"/>
              <a:ext cx="83303" cy="178985"/>
            </a:xfrm>
            <a:custGeom>
              <a:avLst/>
              <a:gdLst/>
              <a:ahLst/>
              <a:cxnLst/>
              <a:rect l="0" t="0" r="0" b="0"/>
              <a:pathLst>
                <a:path w="83303" h="178985">
                  <a:moveTo>
                    <a:pt x="31586" y="0"/>
                  </a:moveTo>
                  <a:lnTo>
                    <a:pt x="60894" y="34897"/>
                  </a:lnTo>
                  <a:lnTo>
                    <a:pt x="81084" y="69741"/>
                  </a:lnTo>
                  <a:lnTo>
                    <a:pt x="83302" y="81589"/>
                  </a:lnTo>
                  <a:lnTo>
                    <a:pt x="73170" y="125821"/>
                  </a:lnTo>
                  <a:lnTo>
                    <a:pt x="69837" y="136523"/>
                  </a:lnTo>
                  <a:lnTo>
                    <a:pt x="64106" y="144827"/>
                  </a:lnTo>
                  <a:lnTo>
                    <a:pt x="48379" y="15717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67089" y="1276143"/>
              <a:ext cx="246276" cy="328121"/>
            </a:xfrm>
            <a:custGeom>
              <a:avLst/>
              <a:gdLst/>
              <a:ahLst/>
              <a:cxnLst/>
              <a:rect l="0" t="0" r="0" b="0"/>
              <a:pathLst>
                <a:path w="246276" h="328121">
                  <a:moveTo>
                    <a:pt x="181222" y="8333"/>
                  </a:moveTo>
                  <a:lnTo>
                    <a:pt x="143744" y="0"/>
                  </a:lnTo>
                  <a:lnTo>
                    <a:pt x="108896" y="1575"/>
                  </a:lnTo>
                  <a:lnTo>
                    <a:pt x="47825" y="8613"/>
                  </a:lnTo>
                  <a:lnTo>
                    <a:pt x="24838" y="13527"/>
                  </a:lnTo>
                  <a:lnTo>
                    <a:pt x="16134" y="18815"/>
                  </a:lnTo>
                  <a:lnTo>
                    <a:pt x="3345" y="34049"/>
                  </a:lnTo>
                  <a:lnTo>
                    <a:pt x="0" y="55637"/>
                  </a:lnTo>
                  <a:lnTo>
                    <a:pt x="10348" y="112915"/>
                  </a:lnTo>
                  <a:lnTo>
                    <a:pt x="26947" y="166168"/>
                  </a:lnTo>
                  <a:lnTo>
                    <a:pt x="30409" y="169708"/>
                  </a:lnTo>
                  <a:lnTo>
                    <a:pt x="33886" y="168559"/>
                  </a:lnTo>
                  <a:lnTo>
                    <a:pt x="37375" y="164284"/>
                  </a:lnTo>
                  <a:lnTo>
                    <a:pt x="68189" y="149016"/>
                  </a:lnTo>
                  <a:lnTo>
                    <a:pt x="98988" y="139444"/>
                  </a:lnTo>
                  <a:lnTo>
                    <a:pt x="136059" y="137258"/>
                  </a:lnTo>
                  <a:lnTo>
                    <a:pt x="169790" y="144669"/>
                  </a:lnTo>
                  <a:lnTo>
                    <a:pt x="223217" y="174134"/>
                  </a:lnTo>
                  <a:lnTo>
                    <a:pt x="238101" y="193936"/>
                  </a:lnTo>
                  <a:lnTo>
                    <a:pt x="246275" y="217165"/>
                  </a:lnTo>
                  <a:lnTo>
                    <a:pt x="246009" y="239188"/>
                  </a:lnTo>
                  <a:lnTo>
                    <a:pt x="233693" y="271317"/>
                  </a:lnTo>
                  <a:lnTo>
                    <a:pt x="209637" y="297474"/>
                  </a:lnTo>
                  <a:lnTo>
                    <a:pt x="170067" y="318868"/>
                  </a:lnTo>
                  <a:lnTo>
                    <a:pt x="149358" y="326893"/>
                  </a:lnTo>
                  <a:lnTo>
                    <a:pt x="128455" y="328120"/>
                  </a:lnTo>
                  <a:lnTo>
                    <a:pt x="107467" y="323596"/>
                  </a:lnTo>
                  <a:lnTo>
                    <a:pt x="54880" y="292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68628" y="1305533"/>
              <a:ext cx="37652" cy="326385"/>
            </a:xfrm>
            <a:custGeom>
              <a:avLst/>
              <a:gdLst/>
              <a:ahLst/>
              <a:cxnLst/>
              <a:rect l="0" t="0" r="0" b="0"/>
              <a:pathLst>
                <a:path w="37652" h="326385">
                  <a:moveTo>
                    <a:pt x="6066" y="0"/>
                  </a:moveTo>
                  <a:lnTo>
                    <a:pt x="0" y="32452"/>
                  </a:lnTo>
                  <a:lnTo>
                    <a:pt x="4521" y="83230"/>
                  </a:lnTo>
                  <a:lnTo>
                    <a:pt x="11350" y="143043"/>
                  </a:lnTo>
                  <a:lnTo>
                    <a:pt x="22794" y="204294"/>
                  </a:lnTo>
                  <a:lnTo>
                    <a:pt x="29387" y="262666"/>
                  </a:lnTo>
                  <a:lnTo>
                    <a:pt x="35203" y="298926"/>
                  </a:lnTo>
                  <a:lnTo>
                    <a:pt x="37651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66840" y="1347647"/>
              <a:ext cx="207855" cy="145630"/>
            </a:xfrm>
            <a:custGeom>
              <a:avLst/>
              <a:gdLst/>
              <a:ahLst/>
              <a:cxnLst/>
              <a:rect l="0" t="0" r="0" b="0"/>
              <a:pathLst>
                <a:path w="207855" h="145630">
                  <a:moveTo>
                    <a:pt x="207854" y="94757"/>
                  </a:moveTo>
                  <a:lnTo>
                    <a:pt x="153979" y="113885"/>
                  </a:lnTo>
                  <a:lnTo>
                    <a:pt x="122091" y="129020"/>
                  </a:lnTo>
                  <a:lnTo>
                    <a:pt x="61871" y="141426"/>
                  </a:lnTo>
                  <a:lnTo>
                    <a:pt x="23700" y="145629"/>
                  </a:lnTo>
                  <a:lnTo>
                    <a:pt x="14895" y="141540"/>
                  </a:lnTo>
                  <a:lnTo>
                    <a:pt x="9024" y="134134"/>
                  </a:lnTo>
                  <a:lnTo>
                    <a:pt x="2502" y="113428"/>
                  </a:lnTo>
                  <a:lnTo>
                    <a:pt x="0" y="76632"/>
                  </a:lnTo>
                  <a:lnTo>
                    <a:pt x="7318" y="42983"/>
                  </a:lnTo>
                  <a:lnTo>
                    <a:pt x="288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58922" y="1281142"/>
              <a:ext cx="233375" cy="370515"/>
            </a:xfrm>
            <a:custGeom>
              <a:avLst/>
              <a:gdLst/>
              <a:ahLst/>
              <a:cxnLst/>
              <a:rect l="0" t="0" r="0" b="0"/>
              <a:pathLst>
                <a:path w="233375" h="370515">
                  <a:moveTo>
                    <a:pt x="0" y="55977"/>
                  </a:moveTo>
                  <a:lnTo>
                    <a:pt x="9575" y="31930"/>
                  </a:lnTo>
                  <a:lnTo>
                    <a:pt x="20243" y="17603"/>
                  </a:lnTo>
                  <a:lnTo>
                    <a:pt x="44992" y="1973"/>
                  </a:lnTo>
                  <a:lnTo>
                    <a:pt x="67570" y="0"/>
                  </a:lnTo>
                  <a:lnTo>
                    <a:pt x="90863" y="4192"/>
                  </a:lnTo>
                  <a:lnTo>
                    <a:pt x="109014" y="13854"/>
                  </a:lnTo>
                  <a:lnTo>
                    <a:pt x="114790" y="22046"/>
                  </a:lnTo>
                  <a:lnTo>
                    <a:pt x="121208" y="43626"/>
                  </a:lnTo>
                  <a:lnTo>
                    <a:pt x="119231" y="76494"/>
                  </a:lnTo>
                  <a:lnTo>
                    <a:pt x="105648" y="108459"/>
                  </a:lnTo>
                  <a:lnTo>
                    <a:pt x="64157" y="159672"/>
                  </a:lnTo>
                  <a:lnTo>
                    <a:pt x="73342" y="153252"/>
                  </a:lnTo>
                  <a:lnTo>
                    <a:pt x="98940" y="144590"/>
                  </a:lnTo>
                  <a:lnTo>
                    <a:pt x="122742" y="142154"/>
                  </a:lnTo>
                  <a:lnTo>
                    <a:pt x="145799" y="147310"/>
                  </a:lnTo>
                  <a:lnTo>
                    <a:pt x="175391" y="163367"/>
                  </a:lnTo>
                  <a:lnTo>
                    <a:pt x="211940" y="195343"/>
                  </a:lnTo>
                  <a:lnTo>
                    <a:pt x="231383" y="230761"/>
                  </a:lnTo>
                  <a:lnTo>
                    <a:pt x="233374" y="276481"/>
                  </a:lnTo>
                  <a:lnTo>
                    <a:pt x="226556" y="315894"/>
                  </a:lnTo>
                  <a:lnTo>
                    <a:pt x="211046" y="335662"/>
                  </a:lnTo>
                  <a:lnTo>
                    <a:pt x="188554" y="351077"/>
                  </a:lnTo>
                  <a:lnTo>
                    <a:pt x="148415" y="365162"/>
                  </a:lnTo>
                  <a:lnTo>
                    <a:pt x="86162" y="370514"/>
                  </a:lnTo>
                  <a:lnTo>
                    <a:pt x="48926" y="368322"/>
                  </a:lnTo>
                  <a:lnTo>
                    <a:pt x="21057" y="361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9606" y="2516310"/>
            <a:ext cx="437524" cy="471718"/>
            <a:chOff x="159606" y="2516310"/>
            <a:chExt cx="437524" cy="471718"/>
          </a:xfrm>
        </p:grpSpPr>
        <p:sp>
          <p:nvSpPr>
            <p:cNvPr id="51" name="Freeform 50"/>
            <p:cNvSpPr/>
            <p:nvPr/>
          </p:nvSpPr>
          <p:spPr>
            <a:xfrm>
              <a:off x="282892" y="2547896"/>
              <a:ext cx="264590" cy="395685"/>
            </a:xfrm>
            <a:custGeom>
              <a:avLst/>
              <a:gdLst/>
              <a:ahLst/>
              <a:cxnLst/>
              <a:rect l="0" t="0" r="0" b="0"/>
              <a:pathLst>
                <a:path w="264590" h="395685">
                  <a:moveTo>
                    <a:pt x="85605" y="0"/>
                  </a:moveTo>
                  <a:lnTo>
                    <a:pt x="68794" y="19150"/>
                  </a:lnTo>
                  <a:lnTo>
                    <a:pt x="41696" y="73217"/>
                  </a:lnTo>
                  <a:lnTo>
                    <a:pt x="11207" y="123159"/>
                  </a:lnTo>
                  <a:lnTo>
                    <a:pt x="4421" y="131239"/>
                  </a:lnTo>
                  <a:lnTo>
                    <a:pt x="1066" y="133116"/>
                  </a:lnTo>
                  <a:lnTo>
                    <a:pt x="0" y="130858"/>
                  </a:lnTo>
                  <a:lnTo>
                    <a:pt x="6694" y="102018"/>
                  </a:lnTo>
                  <a:lnTo>
                    <a:pt x="40756" y="50892"/>
                  </a:lnTo>
                  <a:lnTo>
                    <a:pt x="66857" y="26128"/>
                  </a:lnTo>
                  <a:lnTo>
                    <a:pt x="76616" y="22098"/>
                  </a:lnTo>
                  <a:lnTo>
                    <a:pt x="96818" y="20740"/>
                  </a:lnTo>
                  <a:lnTo>
                    <a:pt x="105948" y="24355"/>
                  </a:lnTo>
                  <a:lnTo>
                    <a:pt x="122332" y="37731"/>
                  </a:lnTo>
                  <a:lnTo>
                    <a:pt x="139121" y="64992"/>
                  </a:lnTo>
                  <a:lnTo>
                    <a:pt x="154104" y="106815"/>
                  </a:lnTo>
                  <a:lnTo>
                    <a:pt x="164209" y="167040"/>
                  </a:lnTo>
                  <a:lnTo>
                    <a:pt x="160316" y="225931"/>
                  </a:lnTo>
                  <a:lnTo>
                    <a:pt x="148283" y="283838"/>
                  </a:lnTo>
                  <a:lnTo>
                    <a:pt x="134640" y="334747"/>
                  </a:lnTo>
                  <a:lnTo>
                    <a:pt x="121436" y="353887"/>
                  </a:lnTo>
                  <a:lnTo>
                    <a:pt x="89953" y="385238"/>
                  </a:lnTo>
                  <a:lnTo>
                    <a:pt x="69210" y="393485"/>
                  </a:lnTo>
                  <a:lnTo>
                    <a:pt x="57128" y="395684"/>
                  </a:lnTo>
                  <a:lnTo>
                    <a:pt x="46733" y="393641"/>
                  </a:lnTo>
                  <a:lnTo>
                    <a:pt x="28944" y="382012"/>
                  </a:lnTo>
                  <a:lnTo>
                    <a:pt x="24434" y="372828"/>
                  </a:lnTo>
                  <a:lnTo>
                    <a:pt x="22543" y="350145"/>
                  </a:lnTo>
                  <a:lnTo>
                    <a:pt x="28722" y="330705"/>
                  </a:lnTo>
                  <a:lnTo>
                    <a:pt x="40436" y="314266"/>
                  </a:lnTo>
                  <a:lnTo>
                    <a:pt x="57341" y="299161"/>
                  </a:lnTo>
                  <a:lnTo>
                    <a:pt x="79672" y="290888"/>
                  </a:lnTo>
                  <a:lnTo>
                    <a:pt x="104025" y="288381"/>
                  </a:lnTo>
                  <a:lnTo>
                    <a:pt x="158957" y="299311"/>
                  </a:lnTo>
                  <a:lnTo>
                    <a:pt x="208585" y="302968"/>
                  </a:lnTo>
                  <a:lnTo>
                    <a:pt x="231510" y="299209"/>
                  </a:lnTo>
                  <a:lnTo>
                    <a:pt x="247158" y="290519"/>
                  </a:lnTo>
                  <a:lnTo>
                    <a:pt x="26458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9606" y="2516310"/>
              <a:ext cx="437524" cy="471718"/>
            </a:xfrm>
            <a:custGeom>
              <a:avLst/>
              <a:gdLst/>
              <a:ahLst/>
              <a:cxnLst/>
              <a:rect l="0" t="0" r="0" b="0"/>
              <a:pathLst>
                <a:path w="437524" h="471718">
                  <a:moveTo>
                    <a:pt x="240476" y="0"/>
                  </a:moveTo>
                  <a:lnTo>
                    <a:pt x="181860" y="0"/>
                  </a:lnTo>
                  <a:lnTo>
                    <a:pt x="147069" y="11179"/>
                  </a:lnTo>
                  <a:lnTo>
                    <a:pt x="108945" y="29309"/>
                  </a:lnTo>
                  <a:lnTo>
                    <a:pt x="88041" y="48901"/>
                  </a:lnTo>
                  <a:lnTo>
                    <a:pt x="44037" y="110272"/>
                  </a:lnTo>
                  <a:lnTo>
                    <a:pt x="21519" y="168012"/>
                  </a:lnTo>
                  <a:lnTo>
                    <a:pt x="7014" y="218498"/>
                  </a:lnTo>
                  <a:lnTo>
                    <a:pt x="38" y="280723"/>
                  </a:lnTo>
                  <a:lnTo>
                    <a:pt x="0" y="329752"/>
                  </a:lnTo>
                  <a:lnTo>
                    <a:pt x="9217" y="374435"/>
                  </a:lnTo>
                  <a:lnTo>
                    <a:pt x="39468" y="425216"/>
                  </a:lnTo>
                  <a:lnTo>
                    <a:pt x="56383" y="442839"/>
                  </a:lnTo>
                  <a:lnTo>
                    <a:pt x="79498" y="458470"/>
                  </a:lnTo>
                  <a:lnTo>
                    <a:pt x="124409" y="469246"/>
                  </a:lnTo>
                  <a:lnTo>
                    <a:pt x="183581" y="471717"/>
                  </a:lnTo>
                  <a:lnTo>
                    <a:pt x="240330" y="459033"/>
                  </a:lnTo>
                  <a:lnTo>
                    <a:pt x="276308" y="440947"/>
                  </a:lnTo>
                  <a:lnTo>
                    <a:pt x="332486" y="399974"/>
                  </a:lnTo>
                  <a:lnTo>
                    <a:pt x="385439" y="338174"/>
                  </a:lnTo>
                  <a:lnTo>
                    <a:pt x="415470" y="283869"/>
                  </a:lnTo>
                  <a:lnTo>
                    <a:pt x="434357" y="225223"/>
                  </a:lnTo>
                  <a:lnTo>
                    <a:pt x="437523" y="181507"/>
                  </a:lnTo>
                  <a:lnTo>
                    <a:pt x="430402" y="133199"/>
                  </a:lnTo>
                  <a:lnTo>
                    <a:pt x="407627" y="77481"/>
                  </a:lnTo>
                  <a:lnTo>
                    <a:pt x="391975" y="55493"/>
                  </a:lnTo>
                  <a:lnTo>
                    <a:pt x="356855" y="31131"/>
                  </a:lnTo>
                  <a:lnTo>
                    <a:pt x="315643" y="17153"/>
                  </a:lnTo>
                  <a:lnTo>
                    <a:pt x="269247" y="13662"/>
                  </a:lnTo>
                  <a:lnTo>
                    <a:pt x="224063" y="22369"/>
                  </a:lnTo>
                  <a:lnTo>
                    <a:pt x="19836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68621" y="2328993"/>
            <a:ext cx="4453556" cy="682158"/>
            <a:chOff x="968621" y="2328993"/>
            <a:chExt cx="4453556" cy="682158"/>
          </a:xfrm>
        </p:grpSpPr>
        <p:sp>
          <p:nvSpPr>
            <p:cNvPr id="54" name="Freeform 53"/>
            <p:cNvSpPr/>
            <p:nvPr/>
          </p:nvSpPr>
          <p:spPr>
            <a:xfrm>
              <a:off x="968621" y="2516310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8"/>
                  </a:lnTo>
                  <a:lnTo>
                    <a:pt x="9065" y="215352"/>
                  </a:lnTo>
                  <a:lnTo>
                    <a:pt x="10095" y="263980"/>
                  </a:lnTo>
                  <a:lnTo>
                    <a:pt x="10472" y="32407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59401" y="2514576"/>
              <a:ext cx="172434" cy="349176"/>
            </a:xfrm>
            <a:custGeom>
              <a:avLst/>
              <a:gdLst/>
              <a:ahLst/>
              <a:cxnLst/>
              <a:rect l="0" t="0" r="0" b="0"/>
              <a:pathLst>
                <a:path w="172434" h="349176">
                  <a:moveTo>
                    <a:pt x="172433" y="96491"/>
                  </a:moveTo>
                  <a:lnTo>
                    <a:pt x="172433" y="74134"/>
                  </a:lnTo>
                  <a:lnTo>
                    <a:pt x="161254" y="43463"/>
                  </a:lnTo>
                  <a:lnTo>
                    <a:pt x="143124" y="17738"/>
                  </a:lnTo>
                  <a:lnTo>
                    <a:pt x="117345" y="887"/>
                  </a:lnTo>
                  <a:lnTo>
                    <a:pt x="106462" y="0"/>
                  </a:lnTo>
                  <a:lnTo>
                    <a:pt x="81891" y="5253"/>
                  </a:lnTo>
                  <a:lnTo>
                    <a:pt x="52929" y="21364"/>
                  </a:lnTo>
                  <a:lnTo>
                    <a:pt x="29530" y="40956"/>
                  </a:lnTo>
                  <a:lnTo>
                    <a:pt x="13368" y="67168"/>
                  </a:lnTo>
                  <a:lnTo>
                    <a:pt x="1170" y="97161"/>
                  </a:lnTo>
                  <a:lnTo>
                    <a:pt x="0" y="120966"/>
                  </a:lnTo>
                  <a:lnTo>
                    <a:pt x="4549" y="145973"/>
                  </a:lnTo>
                  <a:lnTo>
                    <a:pt x="14370" y="168786"/>
                  </a:lnTo>
                  <a:lnTo>
                    <a:pt x="22604" y="176273"/>
                  </a:lnTo>
                  <a:lnTo>
                    <a:pt x="44231" y="184592"/>
                  </a:lnTo>
                  <a:lnTo>
                    <a:pt x="66321" y="182050"/>
                  </a:lnTo>
                  <a:lnTo>
                    <a:pt x="86667" y="173122"/>
                  </a:lnTo>
                  <a:lnTo>
                    <a:pt x="103509" y="161355"/>
                  </a:lnTo>
                  <a:lnTo>
                    <a:pt x="115674" y="142087"/>
                  </a:lnTo>
                  <a:lnTo>
                    <a:pt x="133015" y="97179"/>
                  </a:lnTo>
                  <a:lnTo>
                    <a:pt x="135626" y="95780"/>
                  </a:lnTo>
                  <a:lnTo>
                    <a:pt x="138527" y="109823"/>
                  </a:lnTo>
                  <a:lnTo>
                    <a:pt x="140389" y="165328"/>
                  </a:lnTo>
                  <a:lnTo>
                    <a:pt x="140757" y="222566"/>
                  </a:lnTo>
                  <a:lnTo>
                    <a:pt x="140829" y="278932"/>
                  </a:lnTo>
                  <a:lnTo>
                    <a:pt x="140845" y="336690"/>
                  </a:lnTo>
                  <a:lnTo>
                    <a:pt x="140847" y="349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37119" y="2790051"/>
              <a:ext cx="50055" cy="189514"/>
            </a:xfrm>
            <a:custGeom>
              <a:avLst/>
              <a:gdLst/>
              <a:ahLst/>
              <a:cxnLst/>
              <a:rect l="0" t="0" r="0" b="0"/>
              <a:pathLst>
                <a:path w="50055" h="189514">
                  <a:moveTo>
                    <a:pt x="0" y="0"/>
                  </a:moveTo>
                  <a:lnTo>
                    <a:pt x="29308" y="29309"/>
                  </a:lnTo>
                  <a:lnTo>
                    <a:pt x="43909" y="60677"/>
                  </a:lnTo>
                  <a:lnTo>
                    <a:pt x="50054" y="99607"/>
                  </a:lnTo>
                  <a:lnTo>
                    <a:pt x="45253" y="123819"/>
                  </a:lnTo>
                  <a:lnTo>
                    <a:pt x="24452" y="17993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46471" y="2432082"/>
              <a:ext cx="215917" cy="424826"/>
            </a:xfrm>
            <a:custGeom>
              <a:avLst/>
              <a:gdLst/>
              <a:ahLst/>
              <a:cxnLst/>
              <a:rect l="0" t="0" r="0" b="0"/>
              <a:pathLst>
                <a:path w="215917" h="424826">
                  <a:moveTo>
                    <a:pt x="74917" y="0"/>
                  </a:moveTo>
                  <a:lnTo>
                    <a:pt x="32255" y="54115"/>
                  </a:lnTo>
                  <a:lnTo>
                    <a:pt x="4619" y="89459"/>
                  </a:lnTo>
                  <a:lnTo>
                    <a:pt x="1146" y="90055"/>
                  </a:lnTo>
                  <a:lnTo>
                    <a:pt x="0" y="85773"/>
                  </a:lnTo>
                  <a:lnTo>
                    <a:pt x="406" y="78239"/>
                  </a:lnTo>
                  <a:lnTo>
                    <a:pt x="7096" y="63629"/>
                  </a:lnTo>
                  <a:lnTo>
                    <a:pt x="30455" y="35186"/>
                  </a:lnTo>
                  <a:lnTo>
                    <a:pt x="56284" y="19654"/>
                  </a:lnTo>
                  <a:lnTo>
                    <a:pt x="75994" y="17704"/>
                  </a:lnTo>
                  <a:lnTo>
                    <a:pt x="95283" y="21907"/>
                  </a:lnTo>
                  <a:lnTo>
                    <a:pt x="111655" y="31574"/>
                  </a:lnTo>
                  <a:lnTo>
                    <a:pt x="116956" y="39766"/>
                  </a:lnTo>
                  <a:lnTo>
                    <a:pt x="122847" y="61348"/>
                  </a:lnTo>
                  <a:lnTo>
                    <a:pt x="119226" y="83418"/>
                  </a:lnTo>
                  <a:lnTo>
                    <a:pt x="97838" y="126182"/>
                  </a:lnTo>
                  <a:lnTo>
                    <a:pt x="77939" y="152291"/>
                  </a:lnTo>
                  <a:lnTo>
                    <a:pt x="48868" y="171329"/>
                  </a:lnTo>
                  <a:lnTo>
                    <a:pt x="50532" y="171541"/>
                  </a:lnTo>
                  <a:lnTo>
                    <a:pt x="87780" y="162797"/>
                  </a:lnTo>
                  <a:lnTo>
                    <a:pt x="107540" y="165161"/>
                  </a:lnTo>
                  <a:lnTo>
                    <a:pt x="159282" y="190928"/>
                  </a:lnTo>
                  <a:lnTo>
                    <a:pt x="177923" y="205350"/>
                  </a:lnTo>
                  <a:lnTo>
                    <a:pt x="194995" y="233200"/>
                  </a:lnTo>
                  <a:lnTo>
                    <a:pt x="214934" y="284477"/>
                  </a:lnTo>
                  <a:lnTo>
                    <a:pt x="215916" y="305419"/>
                  </a:lnTo>
                  <a:lnTo>
                    <a:pt x="202756" y="365217"/>
                  </a:lnTo>
                  <a:lnTo>
                    <a:pt x="191786" y="388097"/>
                  </a:lnTo>
                  <a:lnTo>
                    <a:pt x="175992" y="403725"/>
                  </a:lnTo>
                  <a:lnTo>
                    <a:pt x="137257" y="423289"/>
                  </a:lnTo>
                  <a:lnTo>
                    <a:pt x="113542" y="424825"/>
                  </a:lnTo>
                  <a:lnTo>
                    <a:pt x="73883" y="415993"/>
                  </a:lnTo>
                  <a:lnTo>
                    <a:pt x="3280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48300" y="2453139"/>
              <a:ext cx="267928" cy="338499"/>
            </a:xfrm>
            <a:custGeom>
              <a:avLst/>
              <a:gdLst/>
              <a:ahLst/>
              <a:cxnLst/>
              <a:rect l="0" t="0" r="0" b="0"/>
              <a:pathLst>
                <a:path w="267928" h="338499">
                  <a:moveTo>
                    <a:pt x="36301" y="0"/>
                  </a:moveTo>
                  <a:lnTo>
                    <a:pt x="18342" y="53875"/>
                  </a:lnTo>
                  <a:lnTo>
                    <a:pt x="11551" y="74248"/>
                  </a:lnTo>
                  <a:lnTo>
                    <a:pt x="8103" y="77575"/>
                  </a:lnTo>
                  <a:lnTo>
                    <a:pt x="4634" y="76283"/>
                  </a:lnTo>
                  <a:lnTo>
                    <a:pt x="1152" y="71913"/>
                  </a:lnTo>
                  <a:lnTo>
                    <a:pt x="0" y="65490"/>
                  </a:lnTo>
                  <a:lnTo>
                    <a:pt x="1839" y="48994"/>
                  </a:lnTo>
                  <a:lnTo>
                    <a:pt x="9676" y="33084"/>
                  </a:lnTo>
                  <a:lnTo>
                    <a:pt x="15042" y="25565"/>
                  </a:lnTo>
                  <a:lnTo>
                    <a:pt x="30362" y="14092"/>
                  </a:lnTo>
                  <a:lnTo>
                    <a:pt x="39360" y="9395"/>
                  </a:lnTo>
                  <a:lnTo>
                    <a:pt x="61837" y="7295"/>
                  </a:lnTo>
                  <a:lnTo>
                    <a:pt x="85085" y="11431"/>
                  </a:lnTo>
                  <a:lnTo>
                    <a:pt x="103216" y="21069"/>
                  </a:lnTo>
                  <a:lnTo>
                    <a:pt x="126577" y="50827"/>
                  </a:lnTo>
                  <a:lnTo>
                    <a:pt x="142729" y="113379"/>
                  </a:lnTo>
                  <a:lnTo>
                    <a:pt x="146773" y="138129"/>
                  </a:lnTo>
                  <a:lnTo>
                    <a:pt x="139837" y="198557"/>
                  </a:lnTo>
                  <a:lnTo>
                    <a:pt x="127202" y="255901"/>
                  </a:lnTo>
                  <a:lnTo>
                    <a:pt x="105036" y="302713"/>
                  </a:lnTo>
                  <a:lnTo>
                    <a:pt x="91806" y="320153"/>
                  </a:lnTo>
                  <a:lnTo>
                    <a:pt x="65615" y="337536"/>
                  </a:lnTo>
                  <a:lnTo>
                    <a:pt x="55844" y="338498"/>
                  </a:lnTo>
                  <a:lnTo>
                    <a:pt x="35628" y="333328"/>
                  </a:lnTo>
                  <a:lnTo>
                    <a:pt x="21184" y="320111"/>
                  </a:lnTo>
                  <a:lnTo>
                    <a:pt x="15694" y="311674"/>
                  </a:lnTo>
                  <a:lnTo>
                    <a:pt x="12714" y="289820"/>
                  </a:lnTo>
                  <a:lnTo>
                    <a:pt x="13557" y="277442"/>
                  </a:lnTo>
                  <a:lnTo>
                    <a:pt x="23853" y="257449"/>
                  </a:lnTo>
                  <a:lnTo>
                    <a:pt x="31512" y="248842"/>
                  </a:lnTo>
                  <a:lnTo>
                    <a:pt x="55619" y="239278"/>
                  </a:lnTo>
                  <a:lnTo>
                    <a:pt x="83491" y="236198"/>
                  </a:lnTo>
                  <a:lnTo>
                    <a:pt x="140868" y="246729"/>
                  </a:lnTo>
                  <a:lnTo>
                    <a:pt x="184728" y="257574"/>
                  </a:lnTo>
                  <a:lnTo>
                    <a:pt x="210283" y="255637"/>
                  </a:lnTo>
                  <a:lnTo>
                    <a:pt x="230999" y="247758"/>
                  </a:lnTo>
                  <a:lnTo>
                    <a:pt x="26792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63787" y="2447001"/>
              <a:ext cx="251158" cy="307163"/>
            </a:xfrm>
            <a:custGeom>
              <a:avLst/>
              <a:gdLst/>
              <a:ahLst/>
              <a:cxnLst/>
              <a:rect l="0" t="0" r="0" b="0"/>
              <a:pathLst>
                <a:path w="251158" h="307163">
                  <a:moveTo>
                    <a:pt x="136668" y="27196"/>
                  </a:moveTo>
                  <a:lnTo>
                    <a:pt x="125490" y="10428"/>
                  </a:lnTo>
                  <a:lnTo>
                    <a:pt x="116348" y="5489"/>
                  </a:lnTo>
                  <a:lnTo>
                    <a:pt x="90593" y="0"/>
                  </a:lnTo>
                  <a:lnTo>
                    <a:pt x="69007" y="3800"/>
                  </a:lnTo>
                  <a:lnTo>
                    <a:pt x="43701" y="19094"/>
                  </a:lnTo>
                  <a:lnTo>
                    <a:pt x="36086" y="25304"/>
                  </a:lnTo>
                  <a:lnTo>
                    <a:pt x="24505" y="44682"/>
                  </a:lnTo>
                  <a:lnTo>
                    <a:pt x="4958" y="101595"/>
                  </a:lnTo>
                  <a:lnTo>
                    <a:pt x="817" y="154369"/>
                  </a:lnTo>
                  <a:lnTo>
                    <a:pt x="0" y="209854"/>
                  </a:lnTo>
                  <a:lnTo>
                    <a:pt x="6127" y="231599"/>
                  </a:lnTo>
                  <a:lnTo>
                    <a:pt x="29661" y="279284"/>
                  </a:lnTo>
                  <a:lnTo>
                    <a:pt x="45826" y="295603"/>
                  </a:lnTo>
                  <a:lnTo>
                    <a:pt x="67828" y="304415"/>
                  </a:lnTo>
                  <a:lnTo>
                    <a:pt x="92035" y="307162"/>
                  </a:lnTo>
                  <a:lnTo>
                    <a:pt x="146865" y="296398"/>
                  </a:lnTo>
                  <a:lnTo>
                    <a:pt x="184274" y="281004"/>
                  </a:lnTo>
                  <a:lnTo>
                    <a:pt x="213815" y="256036"/>
                  </a:lnTo>
                  <a:lnTo>
                    <a:pt x="237386" y="220822"/>
                  </a:lnTo>
                  <a:lnTo>
                    <a:pt x="248009" y="175163"/>
                  </a:lnTo>
                  <a:lnTo>
                    <a:pt x="251157" y="130179"/>
                  </a:lnTo>
                  <a:lnTo>
                    <a:pt x="245654" y="107671"/>
                  </a:lnTo>
                  <a:lnTo>
                    <a:pt x="223057" y="68568"/>
                  </a:lnTo>
                  <a:lnTo>
                    <a:pt x="197360" y="43094"/>
                  </a:lnTo>
                  <a:lnTo>
                    <a:pt x="167520" y="26317"/>
                  </a:lnTo>
                  <a:lnTo>
                    <a:pt x="146871" y="24075"/>
                  </a:lnTo>
                  <a:lnTo>
                    <a:pt x="105083" y="2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17342" y="2328993"/>
              <a:ext cx="553861" cy="562943"/>
            </a:xfrm>
            <a:custGeom>
              <a:avLst/>
              <a:gdLst/>
              <a:ahLst/>
              <a:cxnLst/>
              <a:rect l="0" t="0" r="0" b="0"/>
              <a:pathLst>
                <a:path w="553861" h="562943">
                  <a:moveTo>
                    <a:pt x="293849" y="8333"/>
                  </a:moveTo>
                  <a:lnTo>
                    <a:pt x="256371" y="0"/>
                  </a:lnTo>
                  <a:lnTo>
                    <a:pt x="221523" y="1575"/>
                  </a:lnTo>
                  <a:lnTo>
                    <a:pt x="166518" y="17018"/>
                  </a:lnTo>
                  <a:lnTo>
                    <a:pt x="120215" y="40941"/>
                  </a:lnTo>
                  <a:lnTo>
                    <a:pt x="95393" y="64398"/>
                  </a:lnTo>
                  <a:lnTo>
                    <a:pt x="44767" y="125810"/>
                  </a:lnTo>
                  <a:lnTo>
                    <a:pt x="17223" y="187464"/>
                  </a:lnTo>
                  <a:lnTo>
                    <a:pt x="3854" y="239036"/>
                  </a:lnTo>
                  <a:lnTo>
                    <a:pt x="0" y="301215"/>
                  </a:lnTo>
                  <a:lnTo>
                    <a:pt x="4828" y="353315"/>
                  </a:lnTo>
                  <a:lnTo>
                    <a:pt x="20407" y="416426"/>
                  </a:lnTo>
                  <a:lnTo>
                    <a:pt x="39794" y="460561"/>
                  </a:lnTo>
                  <a:lnTo>
                    <a:pt x="64936" y="486907"/>
                  </a:lnTo>
                  <a:lnTo>
                    <a:pt x="125631" y="531053"/>
                  </a:lnTo>
                  <a:lnTo>
                    <a:pt x="186400" y="554865"/>
                  </a:lnTo>
                  <a:lnTo>
                    <a:pt x="222628" y="562942"/>
                  </a:lnTo>
                  <a:lnTo>
                    <a:pt x="282381" y="560082"/>
                  </a:lnTo>
                  <a:lnTo>
                    <a:pt x="344982" y="544924"/>
                  </a:lnTo>
                  <a:lnTo>
                    <a:pt x="405001" y="526521"/>
                  </a:lnTo>
                  <a:lnTo>
                    <a:pt x="423578" y="515109"/>
                  </a:lnTo>
                  <a:lnTo>
                    <a:pt x="476131" y="457232"/>
                  </a:lnTo>
                  <a:lnTo>
                    <a:pt x="522344" y="395468"/>
                  </a:lnTo>
                  <a:lnTo>
                    <a:pt x="542611" y="337691"/>
                  </a:lnTo>
                  <a:lnTo>
                    <a:pt x="553860" y="290070"/>
                  </a:lnTo>
                  <a:lnTo>
                    <a:pt x="552994" y="252858"/>
                  </a:lnTo>
                  <a:lnTo>
                    <a:pt x="538978" y="190922"/>
                  </a:lnTo>
                  <a:lnTo>
                    <a:pt x="522251" y="145916"/>
                  </a:lnTo>
                  <a:lnTo>
                    <a:pt x="488787" y="93825"/>
                  </a:lnTo>
                  <a:lnTo>
                    <a:pt x="437507" y="48526"/>
                  </a:lnTo>
                  <a:lnTo>
                    <a:pt x="382524" y="26552"/>
                  </a:lnTo>
                  <a:lnTo>
                    <a:pt x="342220" y="21140"/>
                  </a:lnTo>
                  <a:lnTo>
                    <a:pt x="281025" y="27495"/>
                  </a:lnTo>
                  <a:lnTo>
                    <a:pt x="232304" y="34605"/>
                  </a:lnTo>
                  <a:lnTo>
                    <a:pt x="188564" y="50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32414" y="2432082"/>
              <a:ext cx="26176" cy="421141"/>
            </a:xfrm>
            <a:custGeom>
              <a:avLst/>
              <a:gdLst/>
              <a:ahLst/>
              <a:cxnLst/>
              <a:rect l="0" t="0" r="0" b="0"/>
              <a:pathLst>
                <a:path w="26176" h="421141">
                  <a:moveTo>
                    <a:pt x="0" y="0"/>
                  </a:moveTo>
                  <a:lnTo>
                    <a:pt x="0" y="48931"/>
                  </a:lnTo>
                  <a:lnTo>
                    <a:pt x="3120" y="103016"/>
                  </a:lnTo>
                  <a:lnTo>
                    <a:pt x="7236" y="146391"/>
                  </a:lnTo>
                  <a:lnTo>
                    <a:pt x="10723" y="206762"/>
                  </a:lnTo>
                  <a:lnTo>
                    <a:pt x="18669" y="266620"/>
                  </a:lnTo>
                  <a:lnTo>
                    <a:pt x="26175" y="322898"/>
                  </a:lnTo>
                  <a:lnTo>
                    <a:pt x="22540" y="381687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61446" y="2426448"/>
              <a:ext cx="186824" cy="437304"/>
            </a:xfrm>
            <a:custGeom>
              <a:avLst/>
              <a:gdLst/>
              <a:ahLst/>
              <a:cxnLst/>
              <a:rect l="0" t="0" r="0" b="0"/>
              <a:pathLst>
                <a:path w="186824" h="437304">
                  <a:moveTo>
                    <a:pt x="186823" y="131977"/>
                  </a:moveTo>
                  <a:lnTo>
                    <a:pt x="181234" y="73360"/>
                  </a:lnTo>
                  <a:lnTo>
                    <a:pt x="172169" y="38569"/>
                  </a:lnTo>
                  <a:lnTo>
                    <a:pt x="159253" y="19882"/>
                  </a:lnTo>
                  <a:lnTo>
                    <a:pt x="150895" y="11624"/>
                  </a:lnTo>
                  <a:lnTo>
                    <a:pt x="129131" y="2447"/>
                  </a:lnTo>
                  <a:lnTo>
                    <a:pt x="116776" y="0"/>
                  </a:lnTo>
                  <a:lnTo>
                    <a:pt x="93690" y="3520"/>
                  </a:lnTo>
                  <a:lnTo>
                    <a:pt x="64082" y="18656"/>
                  </a:lnTo>
                  <a:lnTo>
                    <a:pt x="33116" y="44731"/>
                  </a:lnTo>
                  <a:lnTo>
                    <a:pt x="17148" y="71031"/>
                  </a:lnTo>
                  <a:lnTo>
                    <a:pt x="2442" y="112529"/>
                  </a:lnTo>
                  <a:lnTo>
                    <a:pt x="0" y="149871"/>
                  </a:lnTo>
                  <a:lnTo>
                    <a:pt x="7336" y="183682"/>
                  </a:lnTo>
                  <a:lnTo>
                    <a:pt x="17754" y="205259"/>
                  </a:lnTo>
                  <a:lnTo>
                    <a:pt x="26147" y="212417"/>
                  </a:lnTo>
                  <a:lnTo>
                    <a:pt x="47951" y="220370"/>
                  </a:lnTo>
                  <a:lnTo>
                    <a:pt x="73239" y="217666"/>
                  </a:lnTo>
                  <a:lnTo>
                    <a:pt x="97737" y="207495"/>
                  </a:lnTo>
                  <a:lnTo>
                    <a:pt x="124682" y="182038"/>
                  </a:lnTo>
                  <a:lnTo>
                    <a:pt x="151628" y="141995"/>
                  </a:lnTo>
                  <a:lnTo>
                    <a:pt x="156341" y="131637"/>
                  </a:lnTo>
                  <a:lnTo>
                    <a:pt x="160652" y="128240"/>
                  </a:lnTo>
                  <a:lnTo>
                    <a:pt x="164697" y="129486"/>
                  </a:lnTo>
                  <a:lnTo>
                    <a:pt x="168562" y="133825"/>
                  </a:lnTo>
                  <a:lnTo>
                    <a:pt x="172858" y="151126"/>
                  </a:lnTo>
                  <a:lnTo>
                    <a:pt x="181205" y="200360"/>
                  </a:lnTo>
                  <a:lnTo>
                    <a:pt x="185713" y="262381"/>
                  </a:lnTo>
                  <a:lnTo>
                    <a:pt x="186604" y="320906"/>
                  </a:lnTo>
                  <a:lnTo>
                    <a:pt x="186780" y="377526"/>
                  </a:lnTo>
                  <a:lnTo>
                    <a:pt x="176295" y="437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16725" y="2800580"/>
              <a:ext cx="76627" cy="210571"/>
            </a:xfrm>
            <a:custGeom>
              <a:avLst/>
              <a:gdLst/>
              <a:ahLst/>
              <a:cxnLst/>
              <a:rect l="0" t="0" r="0" b="0"/>
              <a:pathLst>
                <a:path w="76627" h="210571">
                  <a:moveTo>
                    <a:pt x="0" y="0"/>
                  </a:moveTo>
                  <a:lnTo>
                    <a:pt x="55226" y="57565"/>
                  </a:lnTo>
                  <a:lnTo>
                    <a:pt x="76626" y="111522"/>
                  </a:lnTo>
                  <a:lnTo>
                    <a:pt x="76386" y="151717"/>
                  </a:lnTo>
                  <a:lnTo>
                    <a:pt x="68655" y="173105"/>
                  </a:lnTo>
                  <a:lnTo>
                    <a:pt x="63317" y="182084"/>
                  </a:lnTo>
                  <a:lnTo>
                    <a:pt x="48028" y="195180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65408" y="2473891"/>
              <a:ext cx="251401" cy="371940"/>
            </a:xfrm>
            <a:custGeom>
              <a:avLst/>
              <a:gdLst/>
              <a:ahLst/>
              <a:cxnLst/>
              <a:rect l="0" t="0" r="0" b="0"/>
              <a:pathLst>
                <a:path w="251401" h="371940">
                  <a:moveTo>
                    <a:pt x="72416" y="31891"/>
                  </a:moveTo>
                  <a:lnTo>
                    <a:pt x="56775" y="49872"/>
                  </a:lnTo>
                  <a:lnTo>
                    <a:pt x="32809" y="105075"/>
                  </a:lnTo>
                  <a:lnTo>
                    <a:pt x="21278" y="121349"/>
                  </a:lnTo>
                  <a:lnTo>
                    <a:pt x="17267" y="121945"/>
                  </a:lnTo>
                  <a:lnTo>
                    <a:pt x="14593" y="117663"/>
                  </a:lnTo>
                  <a:lnTo>
                    <a:pt x="12810" y="110130"/>
                  </a:lnTo>
                  <a:lnTo>
                    <a:pt x="15890" y="82759"/>
                  </a:lnTo>
                  <a:lnTo>
                    <a:pt x="48741" y="30272"/>
                  </a:lnTo>
                  <a:lnTo>
                    <a:pt x="74760" y="5415"/>
                  </a:lnTo>
                  <a:lnTo>
                    <a:pt x="84507" y="1372"/>
                  </a:lnTo>
                  <a:lnTo>
                    <a:pt x="104696" y="0"/>
                  </a:lnTo>
                  <a:lnTo>
                    <a:pt x="122248" y="6409"/>
                  </a:lnTo>
                  <a:lnTo>
                    <a:pt x="137847" y="18226"/>
                  </a:lnTo>
                  <a:lnTo>
                    <a:pt x="174027" y="58861"/>
                  </a:lnTo>
                  <a:lnTo>
                    <a:pt x="181917" y="79752"/>
                  </a:lnTo>
                  <a:lnTo>
                    <a:pt x="192572" y="136882"/>
                  </a:lnTo>
                  <a:lnTo>
                    <a:pt x="189130" y="197256"/>
                  </a:lnTo>
                  <a:lnTo>
                    <a:pt x="174066" y="258055"/>
                  </a:lnTo>
                  <a:lnTo>
                    <a:pt x="135268" y="317876"/>
                  </a:lnTo>
                  <a:lnTo>
                    <a:pt x="111316" y="345135"/>
                  </a:lnTo>
                  <a:lnTo>
                    <a:pt x="81992" y="364910"/>
                  </a:lnTo>
                  <a:lnTo>
                    <a:pt x="71781" y="369717"/>
                  </a:lnTo>
                  <a:lnTo>
                    <a:pt x="51077" y="371939"/>
                  </a:lnTo>
                  <a:lnTo>
                    <a:pt x="9189" y="363833"/>
                  </a:lnTo>
                  <a:lnTo>
                    <a:pt x="3358" y="358471"/>
                  </a:lnTo>
                  <a:lnTo>
                    <a:pt x="641" y="351386"/>
                  </a:lnTo>
                  <a:lnTo>
                    <a:pt x="0" y="343154"/>
                  </a:lnTo>
                  <a:lnTo>
                    <a:pt x="5526" y="324648"/>
                  </a:lnTo>
                  <a:lnTo>
                    <a:pt x="10275" y="314800"/>
                  </a:lnTo>
                  <a:lnTo>
                    <a:pt x="24911" y="300738"/>
                  </a:lnTo>
                  <a:lnTo>
                    <a:pt x="62902" y="282178"/>
                  </a:lnTo>
                  <a:lnTo>
                    <a:pt x="86515" y="280780"/>
                  </a:lnTo>
                  <a:lnTo>
                    <a:pt x="139802" y="283825"/>
                  </a:lnTo>
                  <a:lnTo>
                    <a:pt x="201046" y="289690"/>
                  </a:lnTo>
                  <a:lnTo>
                    <a:pt x="251400" y="284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01036" y="2526839"/>
              <a:ext cx="18827" cy="305327"/>
            </a:xfrm>
            <a:custGeom>
              <a:avLst/>
              <a:gdLst/>
              <a:ahLst/>
              <a:cxnLst/>
              <a:rect l="0" t="0" r="0" b="0"/>
              <a:pathLst>
                <a:path w="18827" h="305327">
                  <a:moveTo>
                    <a:pt x="0" y="0"/>
                  </a:moveTo>
                  <a:lnTo>
                    <a:pt x="0" y="60383"/>
                  </a:lnTo>
                  <a:lnTo>
                    <a:pt x="3120" y="114988"/>
                  </a:lnTo>
                  <a:lnTo>
                    <a:pt x="8333" y="165092"/>
                  </a:lnTo>
                  <a:lnTo>
                    <a:pt x="15684" y="223943"/>
                  </a:lnTo>
                  <a:lnTo>
                    <a:pt x="18826" y="277119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25396" y="2520592"/>
              <a:ext cx="296781" cy="325119"/>
            </a:xfrm>
            <a:custGeom>
              <a:avLst/>
              <a:gdLst/>
              <a:ahLst/>
              <a:cxnLst/>
              <a:rect l="0" t="0" r="0" b="0"/>
              <a:pathLst>
                <a:path w="296781" h="325119">
                  <a:moveTo>
                    <a:pt x="44096" y="6247"/>
                  </a:moveTo>
                  <a:lnTo>
                    <a:pt x="28455" y="32633"/>
                  </a:lnTo>
                  <a:lnTo>
                    <a:pt x="3663" y="89559"/>
                  </a:lnTo>
                  <a:lnTo>
                    <a:pt x="763" y="92204"/>
                  </a:lnTo>
                  <a:lnTo>
                    <a:pt x="0" y="89288"/>
                  </a:lnTo>
                  <a:lnTo>
                    <a:pt x="660" y="82665"/>
                  </a:lnTo>
                  <a:lnTo>
                    <a:pt x="12769" y="56575"/>
                  </a:lnTo>
                  <a:lnTo>
                    <a:pt x="51446" y="10169"/>
                  </a:lnTo>
                  <a:lnTo>
                    <a:pt x="71539" y="2141"/>
                  </a:lnTo>
                  <a:lnTo>
                    <a:pt x="83448" y="0"/>
                  </a:lnTo>
                  <a:lnTo>
                    <a:pt x="106040" y="3861"/>
                  </a:lnTo>
                  <a:lnTo>
                    <a:pt x="135369" y="19188"/>
                  </a:lnTo>
                  <a:lnTo>
                    <a:pt x="143549" y="25403"/>
                  </a:lnTo>
                  <a:lnTo>
                    <a:pt x="155758" y="44787"/>
                  </a:lnTo>
                  <a:lnTo>
                    <a:pt x="163914" y="70169"/>
                  </a:lnTo>
                  <a:lnTo>
                    <a:pt x="168505" y="118513"/>
                  </a:lnTo>
                  <a:lnTo>
                    <a:pt x="168695" y="173262"/>
                  </a:lnTo>
                  <a:lnTo>
                    <a:pt x="160693" y="214440"/>
                  </a:lnTo>
                  <a:lnTo>
                    <a:pt x="137621" y="266564"/>
                  </a:lnTo>
                  <a:lnTo>
                    <a:pt x="110533" y="305412"/>
                  </a:lnTo>
                  <a:lnTo>
                    <a:pt x="84058" y="322746"/>
                  </a:lnTo>
                  <a:lnTo>
                    <a:pt x="61077" y="325118"/>
                  </a:lnTo>
                  <a:lnTo>
                    <a:pt x="37605" y="321103"/>
                  </a:lnTo>
                  <a:lnTo>
                    <a:pt x="19374" y="311519"/>
                  </a:lnTo>
                  <a:lnTo>
                    <a:pt x="13577" y="303349"/>
                  </a:lnTo>
                  <a:lnTo>
                    <a:pt x="7135" y="281792"/>
                  </a:lnTo>
                  <a:lnTo>
                    <a:pt x="7757" y="271832"/>
                  </a:lnTo>
                  <a:lnTo>
                    <a:pt x="14687" y="254526"/>
                  </a:lnTo>
                  <a:lnTo>
                    <a:pt x="28686" y="242155"/>
                  </a:lnTo>
                  <a:lnTo>
                    <a:pt x="37332" y="237219"/>
                  </a:lnTo>
                  <a:lnTo>
                    <a:pt x="62537" y="234853"/>
                  </a:lnTo>
                  <a:lnTo>
                    <a:pt x="120788" y="242867"/>
                  </a:lnTo>
                  <a:lnTo>
                    <a:pt x="177355" y="262950"/>
                  </a:lnTo>
                  <a:lnTo>
                    <a:pt x="233589" y="276276"/>
                  </a:lnTo>
                  <a:lnTo>
                    <a:pt x="296780" y="279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4899" y="3855584"/>
            <a:ext cx="529315" cy="614820"/>
            <a:chOff x="84899" y="3855584"/>
            <a:chExt cx="529315" cy="614820"/>
          </a:xfrm>
        </p:grpSpPr>
        <p:sp>
          <p:nvSpPr>
            <p:cNvPr id="68" name="Freeform 67"/>
            <p:cNvSpPr/>
            <p:nvPr/>
          </p:nvSpPr>
          <p:spPr>
            <a:xfrm>
              <a:off x="230452" y="3967233"/>
              <a:ext cx="229908" cy="374433"/>
            </a:xfrm>
            <a:custGeom>
              <a:avLst/>
              <a:gdLst/>
              <a:ahLst/>
              <a:cxnLst/>
              <a:rect l="0" t="0" r="0" b="0"/>
              <a:pathLst>
                <a:path w="229908" h="374433">
                  <a:moveTo>
                    <a:pt x="116988" y="12539"/>
                  </a:moveTo>
                  <a:lnTo>
                    <a:pt x="53655" y="75872"/>
                  </a:lnTo>
                  <a:lnTo>
                    <a:pt x="4674" y="133917"/>
                  </a:lnTo>
                  <a:lnTo>
                    <a:pt x="1168" y="134402"/>
                  </a:lnTo>
                  <a:lnTo>
                    <a:pt x="0" y="130045"/>
                  </a:lnTo>
                  <a:lnTo>
                    <a:pt x="6532" y="95022"/>
                  </a:lnTo>
                  <a:lnTo>
                    <a:pt x="15760" y="64664"/>
                  </a:lnTo>
                  <a:lnTo>
                    <a:pt x="28714" y="47014"/>
                  </a:lnTo>
                  <a:lnTo>
                    <a:pt x="68492" y="10580"/>
                  </a:lnTo>
                  <a:lnTo>
                    <a:pt x="87245" y="750"/>
                  </a:lnTo>
                  <a:lnTo>
                    <a:pt x="97160" y="0"/>
                  </a:lnTo>
                  <a:lnTo>
                    <a:pt x="117534" y="5406"/>
                  </a:lnTo>
                  <a:lnTo>
                    <a:pt x="143146" y="21604"/>
                  </a:lnTo>
                  <a:lnTo>
                    <a:pt x="155130" y="37624"/>
                  </a:lnTo>
                  <a:lnTo>
                    <a:pt x="163186" y="57613"/>
                  </a:lnTo>
                  <a:lnTo>
                    <a:pt x="166551" y="94004"/>
                  </a:lnTo>
                  <a:lnTo>
                    <a:pt x="163193" y="116596"/>
                  </a:lnTo>
                  <a:lnTo>
                    <a:pt x="154681" y="135215"/>
                  </a:lnTo>
                  <a:lnTo>
                    <a:pt x="130153" y="166232"/>
                  </a:lnTo>
                  <a:lnTo>
                    <a:pt x="104121" y="182210"/>
                  </a:lnTo>
                  <a:lnTo>
                    <a:pt x="100221" y="182975"/>
                  </a:lnTo>
                  <a:lnTo>
                    <a:pt x="99961" y="181145"/>
                  </a:lnTo>
                  <a:lnTo>
                    <a:pt x="116354" y="161397"/>
                  </a:lnTo>
                  <a:lnTo>
                    <a:pt x="135034" y="154737"/>
                  </a:lnTo>
                  <a:lnTo>
                    <a:pt x="157764" y="152947"/>
                  </a:lnTo>
                  <a:lnTo>
                    <a:pt x="179564" y="156051"/>
                  </a:lnTo>
                  <a:lnTo>
                    <a:pt x="197832" y="167569"/>
                  </a:lnTo>
                  <a:lnTo>
                    <a:pt x="212580" y="184386"/>
                  </a:lnTo>
                  <a:lnTo>
                    <a:pt x="223034" y="203559"/>
                  </a:lnTo>
                  <a:lnTo>
                    <a:pt x="229907" y="245262"/>
                  </a:lnTo>
                  <a:lnTo>
                    <a:pt x="223824" y="294945"/>
                  </a:lnTo>
                  <a:lnTo>
                    <a:pt x="213504" y="326672"/>
                  </a:lnTo>
                  <a:lnTo>
                    <a:pt x="202388" y="343616"/>
                  </a:lnTo>
                  <a:lnTo>
                    <a:pt x="183409" y="355826"/>
                  </a:lnTo>
                  <a:lnTo>
                    <a:pt x="138687" y="373197"/>
                  </a:lnTo>
                  <a:lnTo>
                    <a:pt x="117273" y="374432"/>
                  </a:lnTo>
                  <a:lnTo>
                    <a:pt x="74930" y="365693"/>
                  </a:lnTo>
                  <a:lnTo>
                    <a:pt x="43288" y="349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899" y="3855584"/>
              <a:ext cx="529315" cy="614820"/>
            </a:xfrm>
            <a:custGeom>
              <a:avLst/>
              <a:gdLst/>
              <a:ahLst/>
              <a:cxnLst/>
              <a:rect l="0" t="0" r="0" b="0"/>
              <a:pathLst>
                <a:path w="529315" h="614820">
                  <a:moveTo>
                    <a:pt x="367826" y="39960"/>
                  </a:moveTo>
                  <a:lnTo>
                    <a:pt x="356648" y="28781"/>
                  </a:lnTo>
                  <a:lnTo>
                    <a:pt x="294609" y="5116"/>
                  </a:lnTo>
                  <a:lnTo>
                    <a:pt x="257095" y="0"/>
                  </a:lnTo>
                  <a:lnTo>
                    <a:pt x="195261" y="7847"/>
                  </a:lnTo>
                  <a:lnTo>
                    <a:pt x="153439" y="24336"/>
                  </a:lnTo>
                  <a:lnTo>
                    <a:pt x="94766" y="71931"/>
                  </a:lnTo>
                  <a:lnTo>
                    <a:pt x="63327" y="108753"/>
                  </a:lnTo>
                  <a:lnTo>
                    <a:pt x="34587" y="165982"/>
                  </a:lnTo>
                  <a:lnTo>
                    <a:pt x="19004" y="216380"/>
                  </a:lnTo>
                  <a:lnTo>
                    <a:pt x="6978" y="268357"/>
                  </a:lnTo>
                  <a:lnTo>
                    <a:pt x="1595" y="320802"/>
                  </a:lnTo>
                  <a:lnTo>
                    <a:pt x="0" y="373387"/>
                  </a:lnTo>
                  <a:lnTo>
                    <a:pt x="10706" y="426012"/>
                  </a:lnTo>
                  <a:lnTo>
                    <a:pt x="28049" y="485451"/>
                  </a:lnTo>
                  <a:lnTo>
                    <a:pt x="66374" y="544601"/>
                  </a:lnTo>
                  <a:lnTo>
                    <a:pt x="97277" y="576076"/>
                  </a:lnTo>
                  <a:lnTo>
                    <a:pt x="142419" y="604824"/>
                  </a:lnTo>
                  <a:lnTo>
                    <a:pt x="188215" y="614819"/>
                  </a:lnTo>
                  <a:lnTo>
                    <a:pt x="238829" y="612191"/>
                  </a:lnTo>
                  <a:lnTo>
                    <a:pt x="292692" y="592417"/>
                  </a:lnTo>
                  <a:lnTo>
                    <a:pt x="344059" y="562861"/>
                  </a:lnTo>
                  <a:lnTo>
                    <a:pt x="399055" y="513278"/>
                  </a:lnTo>
                  <a:lnTo>
                    <a:pt x="428551" y="480849"/>
                  </a:lnTo>
                  <a:lnTo>
                    <a:pt x="453304" y="425443"/>
                  </a:lnTo>
                  <a:lnTo>
                    <a:pt x="473481" y="385024"/>
                  </a:lnTo>
                  <a:lnTo>
                    <a:pt x="486144" y="362947"/>
                  </a:lnTo>
                  <a:lnTo>
                    <a:pt x="506924" y="304234"/>
                  </a:lnTo>
                  <a:lnTo>
                    <a:pt x="527623" y="247230"/>
                  </a:lnTo>
                  <a:lnTo>
                    <a:pt x="529314" y="222157"/>
                  </a:lnTo>
                  <a:lnTo>
                    <a:pt x="525052" y="159489"/>
                  </a:lnTo>
                  <a:lnTo>
                    <a:pt x="516317" y="125289"/>
                  </a:lnTo>
                  <a:lnTo>
                    <a:pt x="486368" y="71690"/>
                  </a:lnTo>
                  <a:lnTo>
                    <a:pt x="454682" y="45592"/>
                  </a:lnTo>
                  <a:lnTo>
                    <a:pt x="402054" y="18152"/>
                  </a:lnTo>
                  <a:lnTo>
                    <a:pt x="346598" y="10305"/>
                  </a:lnTo>
                  <a:lnTo>
                    <a:pt x="307724" y="8947"/>
                  </a:lnTo>
                  <a:lnTo>
                    <a:pt x="273069" y="8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63957" y="3680251"/>
            <a:ext cx="4895132" cy="710133"/>
            <a:chOff x="863957" y="3680251"/>
            <a:chExt cx="4895132" cy="710133"/>
          </a:xfrm>
        </p:grpSpPr>
        <p:sp>
          <p:nvSpPr>
            <p:cNvPr id="71" name="Freeform 70"/>
            <p:cNvSpPr/>
            <p:nvPr/>
          </p:nvSpPr>
          <p:spPr>
            <a:xfrm>
              <a:off x="863957" y="3832373"/>
              <a:ext cx="234991" cy="423975"/>
            </a:xfrm>
            <a:custGeom>
              <a:avLst/>
              <a:gdLst/>
              <a:ahLst/>
              <a:cxnLst/>
              <a:rect l="0" t="0" r="0" b="0"/>
              <a:pathLst>
                <a:path w="234991" h="423975">
                  <a:moveTo>
                    <a:pt x="167835" y="0"/>
                  </a:moveTo>
                  <a:lnTo>
                    <a:pt x="151068" y="5589"/>
                  </a:lnTo>
                  <a:lnTo>
                    <a:pt x="136596" y="17691"/>
                  </a:lnTo>
                  <a:lnTo>
                    <a:pt x="97286" y="65995"/>
                  </a:lnTo>
                  <a:lnTo>
                    <a:pt x="68598" y="117355"/>
                  </a:lnTo>
                  <a:lnTo>
                    <a:pt x="39935" y="177569"/>
                  </a:lnTo>
                  <a:lnTo>
                    <a:pt x="24331" y="229224"/>
                  </a:lnTo>
                  <a:lnTo>
                    <a:pt x="9984" y="281368"/>
                  </a:lnTo>
                  <a:lnTo>
                    <a:pt x="1474" y="331399"/>
                  </a:lnTo>
                  <a:lnTo>
                    <a:pt x="0" y="372453"/>
                  </a:lnTo>
                  <a:lnTo>
                    <a:pt x="5894" y="394042"/>
                  </a:lnTo>
                  <a:lnTo>
                    <a:pt x="10742" y="403075"/>
                  </a:lnTo>
                  <a:lnTo>
                    <a:pt x="25486" y="416230"/>
                  </a:lnTo>
                  <a:lnTo>
                    <a:pt x="34331" y="421376"/>
                  </a:lnTo>
                  <a:lnTo>
                    <a:pt x="59757" y="423974"/>
                  </a:lnTo>
                  <a:lnTo>
                    <a:pt x="118151" y="421700"/>
                  </a:lnTo>
                  <a:lnTo>
                    <a:pt x="155064" y="415716"/>
                  </a:lnTo>
                  <a:lnTo>
                    <a:pt x="182638" y="400946"/>
                  </a:lnTo>
                  <a:lnTo>
                    <a:pt x="205627" y="376162"/>
                  </a:lnTo>
                  <a:lnTo>
                    <a:pt x="233828" y="315603"/>
                  </a:lnTo>
                  <a:lnTo>
                    <a:pt x="234990" y="294686"/>
                  </a:lnTo>
                  <a:lnTo>
                    <a:pt x="226204" y="252662"/>
                  </a:lnTo>
                  <a:lnTo>
                    <a:pt x="220786" y="244480"/>
                  </a:lnTo>
                  <a:lnTo>
                    <a:pt x="205407" y="232270"/>
                  </a:lnTo>
                  <a:lnTo>
                    <a:pt x="171429" y="224408"/>
                  </a:lnTo>
                  <a:lnTo>
                    <a:pt x="148375" y="228808"/>
                  </a:lnTo>
                  <a:lnTo>
                    <a:pt x="104980" y="250697"/>
                  </a:lnTo>
                  <a:lnTo>
                    <a:pt x="71018" y="285957"/>
                  </a:lnTo>
                  <a:lnTo>
                    <a:pt x="4149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21305" y="4200870"/>
              <a:ext cx="39656" cy="189514"/>
            </a:xfrm>
            <a:custGeom>
              <a:avLst/>
              <a:gdLst/>
              <a:ahLst/>
              <a:cxnLst/>
              <a:rect l="0" t="0" r="0" b="0"/>
              <a:pathLst>
                <a:path w="39656" h="189514">
                  <a:moveTo>
                    <a:pt x="0" y="0"/>
                  </a:moveTo>
                  <a:lnTo>
                    <a:pt x="9576" y="24047"/>
                  </a:lnTo>
                  <a:lnTo>
                    <a:pt x="33814" y="65183"/>
                  </a:lnTo>
                  <a:lnTo>
                    <a:pt x="39655" y="100942"/>
                  </a:lnTo>
                  <a:lnTo>
                    <a:pt x="35796" y="141173"/>
                  </a:lnTo>
                  <a:lnTo>
                    <a:pt x="24099" y="16256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37119" y="3786748"/>
              <a:ext cx="236262" cy="403595"/>
            </a:xfrm>
            <a:custGeom>
              <a:avLst/>
              <a:gdLst/>
              <a:ahLst/>
              <a:cxnLst/>
              <a:rect l="0" t="0" r="0" b="0"/>
              <a:pathLst>
                <a:path w="236262" h="403595">
                  <a:moveTo>
                    <a:pt x="0" y="66682"/>
                  </a:moveTo>
                  <a:lnTo>
                    <a:pt x="58617" y="52028"/>
                  </a:lnTo>
                  <a:lnTo>
                    <a:pt x="115214" y="35015"/>
                  </a:lnTo>
                  <a:lnTo>
                    <a:pt x="168377" y="17538"/>
                  </a:lnTo>
                  <a:lnTo>
                    <a:pt x="221088" y="0"/>
                  </a:lnTo>
                  <a:lnTo>
                    <a:pt x="228110" y="2340"/>
                  </a:lnTo>
                  <a:lnTo>
                    <a:pt x="232792" y="8579"/>
                  </a:lnTo>
                  <a:lnTo>
                    <a:pt x="235913" y="17418"/>
                  </a:lnTo>
                  <a:lnTo>
                    <a:pt x="236261" y="36598"/>
                  </a:lnTo>
                  <a:lnTo>
                    <a:pt x="223832" y="96342"/>
                  </a:lnTo>
                  <a:lnTo>
                    <a:pt x="207297" y="151222"/>
                  </a:lnTo>
                  <a:lnTo>
                    <a:pt x="183449" y="213905"/>
                  </a:lnTo>
                  <a:lnTo>
                    <a:pt x="165525" y="267382"/>
                  </a:lnTo>
                  <a:lnTo>
                    <a:pt x="141380" y="328594"/>
                  </a:lnTo>
                  <a:lnTo>
                    <a:pt x="119410" y="389442"/>
                  </a:lnTo>
                  <a:lnTo>
                    <a:pt x="105285" y="40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42445" y="3822327"/>
              <a:ext cx="213313" cy="325902"/>
            </a:xfrm>
            <a:custGeom>
              <a:avLst/>
              <a:gdLst/>
              <a:ahLst/>
              <a:cxnLst/>
              <a:rect l="0" t="0" r="0" b="0"/>
              <a:pathLst>
                <a:path w="213313" h="325902">
                  <a:moveTo>
                    <a:pt x="0" y="31103"/>
                  </a:moveTo>
                  <a:lnTo>
                    <a:pt x="55045" y="14314"/>
                  </a:lnTo>
                  <a:lnTo>
                    <a:pt x="114513" y="5018"/>
                  </a:lnTo>
                  <a:lnTo>
                    <a:pt x="166076" y="604"/>
                  </a:lnTo>
                  <a:lnTo>
                    <a:pt x="193525" y="0"/>
                  </a:lnTo>
                  <a:lnTo>
                    <a:pt x="202716" y="4518"/>
                  </a:lnTo>
                  <a:lnTo>
                    <a:pt x="208844" y="12210"/>
                  </a:lnTo>
                  <a:lnTo>
                    <a:pt x="212929" y="22017"/>
                  </a:lnTo>
                  <a:lnTo>
                    <a:pt x="213312" y="32065"/>
                  </a:lnTo>
                  <a:lnTo>
                    <a:pt x="196662" y="89461"/>
                  </a:lnTo>
                  <a:lnTo>
                    <a:pt x="179002" y="149402"/>
                  </a:lnTo>
                  <a:lnTo>
                    <a:pt x="159361" y="209149"/>
                  </a:lnTo>
                  <a:lnTo>
                    <a:pt x="137521" y="271748"/>
                  </a:lnTo>
                  <a:lnTo>
                    <a:pt x="115814" y="325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74072" y="3816817"/>
              <a:ext cx="271314" cy="362997"/>
            </a:xfrm>
            <a:custGeom>
              <a:avLst/>
              <a:gdLst/>
              <a:ahLst/>
              <a:cxnLst/>
              <a:rect l="0" t="0" r="0" b="0"/>
              <a:pathLst>
                <a:path w="271314" h="362997">
                  <a:moveTo>
                    <a:pt x="0" y="26084"/>
                  </a:moveTo>
                  <a:lnTo>
                    <a:pt x="58617" y="26084"/>
                  </a:lnTo>
                  <a:lnTo>
                    <a:pt x="118857" y="24915"/>
                  </a:lnTo>
                  <a:lnTo>
                    <a:pt x="170097" y="14631"/>
                  </a:lnTo>
                  <a:lnTo>
                    <a:pt x="224932" y="6924"/>
                  </a:lnTo>
                  <a:lnTo>
                    <a:pt x="261229" y="0"/>
                  </a:lnTo>
                  <a:lnTo>
                    <a:pt x="267739" y="1676"/>
                  </a:lnTo>
                  <a:lnTo>
                    <a:pt x="270910" y="6303"/>
                  </a:lnTo>
                  <a:lnTo>
                    <a:pt x="271313" y="20802"/>
                  </a:lnTo>
                  <a:lnTo>
                    <a:pt x="253332" y="80068"/>
                  </a:lnTo>
                  <a:lnTo>
                    <a:pt x="228722" y="136790"/>
                  </a:lnTo>
                  <a:lnTo>
                    <a:pt x="208263" y="189242"/>
                  </a:lnTo>
                  <a:lnTo>
                    <a:pt x="182038" y="249646"/>
                  </a:lnTo>
                  <a:lnTo>
                    <a:pt x="158792" y="312411"/>
                  </a:lnTo>
                  <a:lnTo>
                    <a:pt x="147655" y="343718"/>
                  </a:lnTo>
                  <a:lnTo>
                    <a:pt x="136871" y="362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79399" y="4148228"/>
              <a:ext cx="45642" cy="157928"/>
            </a:xfrm>
            <a:custGeom>
              <a:avLst/>
              <a:gdLst/>
              <a:ahLst/>
              <a:cxnLst/>
              <a:rect l="0" t="0" r="0" b="0"/>
              <a:pathLst>
                <a:path w="45642" h="157928">
                  <a:moveTo>
                    <a:pt x="0" y="0"/>
                  </a:moveTo>
                  <a:lnTo>
                    <a:pt x="34746" y="37086"/>
                  </a:lnTo>
                  <a:lnTo>
                    <a:pt x="43908" y="55087"/>
                  </a:lnTo>
                  <a:lnTo>
                    <a:pt x="45641" y="77905"/>
                  </a:lnTo>
                  <a:lnTo>
                    <a:pt x="41341" y="102474"/>
                  </a:lnTo>
                  <a:lnTo>
                    <a:pt x="31632" y="125092"/>
                  </a:lnTo>
                  <a:lnTo>
                    <a:pt x="19518" y="14060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44756" y="3811316"/>
              <a:ext cx="8384" cy="347441"/>
            </a:xfrm>
            <a:custGeom>
              <a:avLst/>
              <a:gdLst/>
              <a:ahLst/>
              <a:cxnLst/>
              <a:rect l="0" t="0" r="0" b="0"/>
              <a:pathLst>
                <a:path w="8384" h="347441">
                  <a:moveTo>
                    <a:pt x="8383" y="0"/>
                  </a:moveTo>
                  <a:lnTo>
                    <a:pt x="8383" y="52050"/>
                  </a:lnTo>
                  <a:lnTo>
                    <a:pt x="8383" y="101990"/>
                  </a:lnTo>
                  <a:lnTo>
                    <a:pt x="2794" y="155197"/>
                  </a:lnTo>
                  <a:lnTo>
                    <a:pt x="0" y="216313"/>
                  </a:lnTo>
                  <a:lnTo>
                    <a:pt x="5380" y="267383"/>
                  </a:lnTo>
                  <a:lnTo>
                    <a:pt x="7790" y="324564"/>
                  </a:lnTo>
                  <a:lnTo>
                    <a:pt x="83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73892" y="3769202"/>
              <a:ext cx="16119" cy="368498"/>
            </a:xfrm>
            <a:custGeom>
              <a:avLst/>
              <a:gdLst/>
              <a:ahLst/>
              <a:cxnLst/>
              <a:rect l="0" t="0" r="0" b="0"/>
              <a:pathLst>
                <a:path w="16119" h="36849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5785"/>
                  </a:lnTo>
                  <a:lnTo>
                    <a:pt x="5499" y="186722"/>
                  </a:lnTo>
                  <a:lnTo>
                    <a:pt x="5571" y="247929"/>
                  </a:lnTo>
                  <a:lnTo>
                    <a:pt x="5586" y="305081"/>
                  </a:lnTo>
                  <a:lnTo>
                    <a:pt x="8708" y="341128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21291" y="3748145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132" y="127783"/>
                  </a:lnTo>
                  <a:lnTo>
                    <a:pt x="8573" y="179412"/>
                  </a:lnTo>
                  <a:lnTo>
                    <a:pt x="13883" y="231753"/>
                  </a:lnTo>
                  <a:lnTo>
                    <a:pt x="15456" y="284307"/>
                  </a:lnTo>
                  <a:lnTo>
                    <a:pt x="21576" y="343288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23143" y="3680251"/>
              <a:ext cx="645456" cy="604493"/>
            </a:xfrm>
            <a:custGeom>
              <a:avLst/>
              <a:gdLst/>
              <a:ahLst/>
              <a:cxnLst/>
              <a:rect l="0" t="0" r="0" b="0"/>
              <a:pathLst>
                <a:path w="645456" h="604493">
                  <a:moveTo>
                    <a:pt x="346018" y="15251"/>
                  </a:moveTo>
                  <a:lnTo>
                    <a:pt x="318461" y="8016"/>
                  </a:lnTo>
                  <a:lnTo>
                    <a:pt x="262239" y="8493"/>
                  </a:lnTo>
                  <a:lnTo>
                    <a:pt x="205726" y="19506"/>
                  </a:lnTo>
                  <a:lnTo>
                    <a:pt x="145137" y="48948"/>
                  </a:lnTo>
                  <a:lnTo>
                    <a:pt x="104866" y="73683"/>
                  </a:lnTo>
                  <a:lnTo>
                    <a:pt x="51484" y="133599"/>
                  </a:lnTo>
                  <a:lnTo>
                    <a:pt x="28785" y="173679"/>
                  </a:lnTo>
                  <a:lnTo>
                    <a:pt x="5783" y="236394"/>
                  </a:lnTo>
                  <a:lnTo>
                    <a:pt x="0" y="286878"/>
                  </a:lnTo>
                  <a:lnTo>
                    <a:pt x="1978" y="338791"/>
                  </a:lnTo>
                  <a:lnTo>
                    <a:pt x="16573" y="401138"/>
                  </a:lnTo>
                  <a:lnTo>
                    <a:pt x="39320" y="462555"/>
                  </a:lnTo>
                  <a:lnTo>
                    <a:pt x="72558" y="508453"/>
                  </a:lnTo>
                  <a:lnTo>
                    <a:pt x="130491" y="559128"/>
                  </a:lnTo>
                  <a:lnTo>
                    <a:pt x="158156" y="580252"/>
                  </a:lnTo>
                  <a:lnTo>
                    <a:pt x="199758" y="595740"/>
                  </a:lnTo>
                  <a:lnTo>
                    <a:pt x="257811" y="603048"/>
                  </a:lnTo>
                  <a:lnTo>
                    <a:pt x="317459" y="604492"/>
                  </a:lnTo>
                  <a:lnTo>
                    <a:pt x="379630" y="599188"/>
                  </a:lnTo>
                  <a:lnTo>
                    <a:pt x="428566" y="585705"/>
                  </a:lnTo>
                  <a:lnTo>
                    <a:pt x="482667" y="560631"/>
                  </a:lnTo>
                  <a:lnTo>
                    <a:pt x="524958" y="535888"/>
                  </a:lnTo>
                  <a:lnTo>
                    <a:pt x="587246" y="475971"/>
                  </a:lnTo>
                  <a:lnTo>
                    <a:pt x="610477" y="435891"/>
                  </a:lnTo>
                  <a:lnTo>
                    <a:pt x="633598" y="373176"/>
                  </a:lnTo>
                  <a:lnTo>
                    <a:pt x="645455" y="331097"/>
                  </a:lnTo>
                  <a:lnTo>
                    <a:pt x="641658" y="272873"/>
                  </a:lnTo>
                  <a:lnTo>
                    <a:pt x="629473" y="215943"/>
                  </a:lnTo>
                  <a:lnTo>
                    <a:pt x="611463" y="163906"/>
                  </a:lnTo>
                  <a:lnTo>
                    <a:pt x="566836" y="101953"/>
                  </a:lnTo>
                  <a:lnTo>
                    <a:pt x="509783" y="44594"/>
                  </a:lnTo>
                  <a:lnTo>
                    <a:pt x="448551" y="13115"/>
                  </a:lnTo>
                  <a:lnTo>
                    <a:pt x="386201" y="3261"/>
                  </a:lnTo>
                  <a:lnTo>
                    <a:pt x="341156" y="0"/>
                  </a:lnTo>
                  <a:lnTo>
                    <a:pt x="293375" y="4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50350" y="3737616"/>
              <a:ext cx="172782" cy="468955"/>
            </a:xfrm>
            <a:custGeom>
              <a:avLst/>
              <a:gdLst/>
              <a:ahLst/>
              <a:cxnLst/>
              <a:rect l="0" t="0" r="0" b="0"/>
              <a:pathLst>
                <a:path w="172782" h="468955">
                  <a:moveTo>
                    <a:pt x="145276" y="0"/>
                  </a:moveTo>
                  <a:lnTo>
                    <a:pt x="109360" y="61111"/>
                  </a:lnTo>
                  <a:lnTo>
                    <a:pt x="74978" y="115542"/>
                  </a:lnTo>
                  <a:lnTo>
                    <a:pt x="54225" y="173515"/>
                  </a:lnTo>
                  <a:lnTo>
                    <a:pt x="31928" y="228121"/>
                  </a:lnTo>
                  <a:lnTo>
                    <a:pt x="15912" y="278638"/>
                  </a:lnTo>
                  <a:lnTo>
                    <a:pt x="2653" y="333676"/>
                  </a:lnTo>
                  <a:lnTo>
                    <a:pt x="0" y="361600"/>
                  </a:lnTo>
                  <a:lnTo>
                    <a:pt x="5060" y="386490"/>
                  </a:lnTo>
                  <a:lnTo>
                    <a:pt x="27853" y="440624"/>
                  </a:lnTo>
                  <a:lnTo>
                    <a:pt x="43955" y="457486"/>
                  </a:lnTo>
                  <a:lnTo>
                    <a:pt x="65930" y="466540"/>
                  </a:lnTo>
                  <a:lnTo>
                    <a:pt x="78341" y="468954"/>
                  </a:lnTo>
                  <a:lnTo>
                    <a:pt x="98370" y="465397"/>
                  </a:lnTo>
                  <a:lnTo>
                    <a:pt x="115071" y="454848"/>
                  </a:lnTo>
                  <a:lnTo>
                    <a:pt x="137627" y="428008"/>
                  </a:lnTo>
                  <a:lnTo>
                    <a:pt x="163090" y="377610"/>
                  </a:lnTo>
                  <a:lnTo>
                    <a:pt x="172781" y="336493"/>
                  </a:lnTo>
                  <a:lnTo>
                    <a:pt x="172534" y="297793"/>
                  </a:lnTo>
                  <a:lnTo>
                    <a:pt x="166750" y="276242"/>
                  </a:lnTo>
                  <a:lnTo>
                    <a:pt x="156380" y="258865"/>
                  </a:lnTo>
                  <a:lnTo>
                    <a:pt x="149169" y="254465"/>
                  </a:lnTo>
                  <a:lnTo>
                    <a:pt x="131799" y="252696"/>
                  </a:lnTo>
                  <a:lnTo>
                    <a:pt x="115500" y="258929"/>
                  </a:lnTo>
                  <a:lnTo>
                    <a:pt x="55599" y="293118"/>
                  </a:lnTo>
                  <a:lnTo>
                    <a:pt x="2946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48269" y="4158756"/>
              <a:ext cx="60737" cy="200043"/>
            </a:xfrm>
            <a:custGeom>
              <a:avLst/>
              <a:gdLst/>
              <a:ahLst/>
              <a:cxnLst/>
              <a:rect l="0" t="0" r="0" b="0"/>
              <a:pathLst>
                <a:path w="60737" h="200043">
                  <a:moveTo>
                    <a:pt x="42114" y="0"/>
                  </a:moveTo>
                  <a:lnTo>
                    <a:pt x="56768" y="58617"/>
                  </a:lnTo>
                  <a:lnTo>
                    <a:pt x="60736" y="111621"/>
                  </a:lnTo>
                  <a:lnTo>
                    <a:pt x="57020" y="135007"/>
                  </a:lnTo>
                  <a:lnTo>
                    <a:pt x="48349" y="153980"/>
                  </a:lnTo>
                  <a:lnTo>
                    <a:pt x="23719" y="185224"/>
                  </a:lnTo>
                  <a:lnTo>
                    <a:pt x="13271" y="19345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48310" y="3837874"/>
              <a:ext cx="157946" cy="310355"/>
            </a:xfrm>
            <a:custGeom>
              <a:avLst/>
              <a:gdLst/>
              <a:ahLst/>
              <a:cxnLst/>
              <a:rect l="0" t="0" r="0" b="0"/>
              <a:pathLst>
                <a:path w="157946" h="310355">
                  <a:moveTo>
                    <a:pt x="0" y="26084"/>
                  </a:moveTo>
                  <a:lnTo>
                    <a:pt x="62281" y="9296"/>
                  </a:lnTo>
                  <a:lnTo>
                    <a:pt x="124607" y="0"/>
                  </a:lnTo>
                  <a:lnTo>
                    <a:pt x="134544" y="506"/>
                  </a:lnTo>
                  <a:lnTo>
                    <a:pt x="151824" y="7307"/>
                  </a:lnTo>
                  <a:lnTo>
                    <a:pt x="156198" y="13566"/>
                  </a:lnTo>
                  <a:lnTo>
                    <a:pt x="157945" y="21248"/>
                  </a:lnTo>
                  <a:lnTo>
                    <a:pt x="152342" y="64383"/>
                  </a:lnTo>
                  <a:lnTo>
                    <a:pt x="131565" y="116794"/>
                  </a:lnTo>
                  <a:lnTo>
                    <a:pt x="98030" y="178539"/>
                  </a:lnTo>
                  <a:lnTo>
                    <a:pt x="78549" y="234620"/>
                  </a:lnTo>
                  <a:lnTo>
                    <a:pt x="66555" y="288332"/>
                  </a:lnTo>
                  <a:lnTo>
                    <a:pt x="63171" y="310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79937" y="3858407"/>
              <a:ext cx="176559" cy="310879"/>
            </a:xfrm>
            <a:custGeom>
              <a:avLst/>
              <a:gdLst/>
              <a:ahLst/>
              <a:cxnLst/>
              <a:rect l="0" t="0" r="0" b="0"/>
              <a:pathLst>
                <a:path w="176559" h="310879">
                  <a:moveTo>
                    <a:pt x="0" y="16080"/>
                  </a:moveTo>
                  <a:lnTo>
                    <a:pt x="37478" y="7746"/>
                  </a:lnTo>
                  <a:lnTo>
                    <a:pt x="88902" y="5985"/>
                  </a:lnTo>
                  <a:lnTo>
                    <a:pt x="142950" y="4467"/>
                  </a:lnTo>
                  <a:lnTo>
                    <a:pt x="166479" y="0"/>
                  </a:lnTo>
                  <a:lnTo>
                    <a:pt x="172987" y="3020"/>
                  </a:lnTo>
                  <a:lnTo>
                    <a:pt x="176156" y="9713"/>
                  </a:lnTo>
                  <a:lnTo>
                    <a:pt x="176558" y="28458"/>
                  </a:lnTo>
                  <a:lnTo>
                    <a:pt x="169037" y="59912"/>
                  </a:lnTo>
                  <a:lnTo>
                    <a:pt x="146127" y="111869"/>
                  </a:lnTo>
                  <a:lnTo>
                    <a:pt x="119072" y="167192"/>
                  </a:lnTo>
                  <a:lnTo>
                    <a:pt x="99603" y="222010"/>
                  </a:lnTo>
                  <a:lnTo>
                    <a:pt x="80894" y="278681"/>
                  </a:lnTo>
                  <a:lnTo>
                    <a:pt x="63171" y="310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11564" y="3842901"/>
              <a:ext cx="151602" cy="391473"/>
            </a:xfrm>
            <a:custGeom>
              <a:avLst/>
              <a:gdLst/>
              <a:ahLst/>
              <a:cxnLst/>
              <a:rect l="0" t="0" r="0" b="0"/>
              <a:pathLst>
                <a:path w="151602" h="391473">
                  <a:moveTo>
                    <a:pt x="126342" y="0"/>
                  </a:moveTo>
                  <a:lnTo>
                    <a:pt x="102295" y="17981"/>
                  </a:lnTo>
                  <a:lnTo>
                    <a:pt x="59707" y="75524"/>
                  </a:lnTo>
                  <a:lnTo>
                    <a:pt x="34714" y="127396"/>
                  </a:lnTo>
                  <a:lnTo>
                    <a:pt x="12577" y="182702"/>
                  </a:lnTo>
                  <a:lnTo>
                    <a:pt x="2484" y="239857"/>
                  </a:lnTo>
                  <a:lnTo>
                    <a:pt x="736" y="289178"/>
                  </a:lnTo>
                  <a:lnTo>
                    <a:pt x="2558" y="338496"/>
                  </a:lnTo>
                  <a:lnTo>
                    <a:pt x="11275" y="364522"/>
                  </a:lnTo>
                  <a:lnTo>
                    <a:pt x="26068" y="381549"/>
                  </a:lnTo>
                  <a:lnTo>
                    <a:pt x="34927" y="387727"/>
                  </a:lnTo>
                  <a:lnTo>
                    <a:pt x="54127" y="391472"/>
                  </a:lnTo>
                  <a:lnTo>
                    <a:pt x="64161" y="390833"/>
                  </a:lnTo>
                  <a:lnTo>
                    <a:pt x="81549" y="383884"/>
                  </a:lnTo>
                  <a:lnTo>
                    <a:pt x="111775" y="360359"/>
                  </a:lnTo>
                  <a:lnTo>
                    <a:pt x="127615" y="334501"/>
                  </a:lnTo>
                  <a:lnTo>
                    <a:pt x="150712" y="273529"/>
                  </a:lnTo>
                  <a:lnTo>
                    <a:pt x="151601" y="252590"/>
                  </a:lnTo>
                  <a:lnTo>
                    <a:pt x="146927" y="232755"/>
                  </a:lnTo>
                  <a:lnTo>
                    <a:pt x="137051" y="216141"/>
                  </a:lnTo>
                  <a:lnTo>
                    <a:pt x="121742" y="204077"/>
                  </a:lnTo>
                  <a:lnTo>
                    <a:pt x="102071" y="195986"/>
                  </a:lnTo>
                  <a:lnTo>
                    <a:pt x="77730" y="192390"/>
                  </a:lnTo>
                  <a:lnTo>
                    <a:pt x="57554" y="197031"/>
                  </a:lnTo>
                  <a:lnTo>
                    <a:pt x="25537" y="21907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95834" y="4127171"/>
              <a:ext cx="88433" cy="242156"/>
            </a:xfrm>
            <a:custGeom>
              <a:avLst/>
              <a:gdLst/>
              <a:ahLst/>
              <a:cxnLst/>
              <a:rect l="0" t="0" r="0" b="0"/>
              <a:pathLst>
                <a:path w="88433" h="242156">
                  <a:moveTo>
                    <a:pt x="0" y="0"/>
                  </a:moveTo>
                  <a:lnTo>
                    <a:pt x="58562" y="55087"/>
                  </a:lnTo>
                  <a:lnTo>
                    <a:pt x="79115" y="96409"/>
                  </a:lnTo>
                  <a:lnTo>
                    <a:pt x="88432" y="133720"/>
                  </a:lnTo>
                  <a:lnTo>
                    <a:pt x="82285" y="178362"/>
                  </a:lnTo>
                  <a:lnTo>
                    <a:pt x="75175" y="198595"/>
                  </a:lnTo>
                  <a:lnTo>
                    <a:pt x="4211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16933" y="3821844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0878"/>
                  </a:lnTo>
                  <a:lnTo>
                    <a:pt x="0" y="271206"/>
                  </a:lnTo>
                  <a:lnTo>
                    <a:pt x="0" y="32316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11689" y="381131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21057" y="57264"/>
                  </a:lnTo>
                  <a:lnTo>
                    <a:pt x="21057" y="109774"/>
                  </a:lnTo>
                  <a:lnTo>
                    <a:pt x="17937" y="160427"/>
                  </a:lnTo>
                  <a:lnTo>
                    <a:pt x="12723" y="207021"/>
                  </a:lnTo>
                  <a:lnTo>
                    <a:pt x="11179" y="259041"/>
                  </a:lnTo>
                  <a:lnTo>
                    <a:pt x="5067" y="31854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38031" y="379025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48931"/>
                  </a:lnTo>
                  <a:lnTo>
                    <a:pt x="21057" y="99895"/>
                  </a:lnTo>
                  <a:lnTo>
                    <a:pt x="21057" y="153211"/>
                  </a:lnTo>
                  <a:lnTo>
                    <a:pt x="15468" y="207558"/>
                  </a:lnTo>
                  <a:lnTo>
                    <a:pt x="11504" y="262834"/>
                  </a:lnTo>
                  <a:lnTo>
                    <a:pt x="10818" y="317692"/>
                  </a:lnTo>
                  <a:lnTo>
                    <a:pt x="7466" y="37674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3089070" y="1358176"/>
            <a:ext cx="227407" cy="305327"/>
          </a:xfrm>
          <a:custGeom>
            <a:avLst/>
            <a:gdLst/>
            <a:ahLst/>
            <a:cxnLst/>
            <a:rect l="0" t="0" r="0" b="0"/>
            <a:pathLst>
              <a:path w="227407" h="305327">
                <a:moveTo>
                  <a:pt x="227406" y="0"/>
                </a:moveTo>
                <a:lnTo>
                  <a:pt x="203360" y="9575"/>
                </a:lnTo>
                <a:lnTo>
                  <a:pt x="145404" y="44664"/>
                </a:lnTo>
                <a:lnTo>
                  <a:pt x="119661" y="60807"/>
                </a:lnTo>
                <a:lnTo>
                  <a:pt x="70325" y="88812"/>
                </a:lnTo>
                <a:lnTo>
                  <a:pt x="13972" y="136933"/>
                </a:lnTo>
                <a:lnTo>
                  <a:pt x="4398" y="143931"/>
                </a:lnTo>
                <a:lnTo>
                  <a:pt x="355" y="152106"/>
                </a:lnTo>
                <a:lnTo>
                  <a:pt x="0" y="161065"/>
                </a:lnTo>
                <a:lnTo>
                  <a:pt x="5844" y="179209"/>
                </a:lnTo>
                <a:lnTo>
                  <a:pt x="16240" y="195072"/>
                </a:lnTo>
                <a:lnTo>
                  <a:pt x="31779" y="206801"/>
                </a:lnTo>
                <a:lnTo>
                  <a:pt x="92258" y="249570"/>
                </a:lnTo>
                <a:lnTo>
                  <a:pt x="148269" y="282258"/>
                </a:lnTo>
                <a:lnTo>
                  <a:pt x="183958" y="299556"/>
                </a:lnTo>
                <a:lnTo>
                  <a:pt x="206349" y="305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3074321" y="2526839"/>
            <a:ext cx="237148" cy="273742"/>
          </a:xfrm>
          <a:custGeom>
            <a:avLst/>
            <a:gdLst/>
            <a:ahLst/>
            <a:cxnLst/>
            <a:rect l="0" t="0" r="0" b="0"/>
            <a:pathLst>
              <a:path w="237148" h="273742">
                <a:moveTo>
                  <a:pt x="52642" y="0"/>
                </a:moveTo>
                <a:lnTo>
                  <a:pt x="87540" y="29308"/>
                </a:lnTo>
                <a:lnTo>
                  <a:pt x="150886" y="66558"/>
                </a:lnTo>
                <a:lnTo>
                  <a:pt x="210876" y="90928"/>
                </a:lnTo>
                <a:lnTo>
                  <a:pt x="231763" y="98124"/>
                </a:lnTo>
                <a:lnTo>
                  <a:pt x="236397" y="102851"/>
                </a:lnTo>
                <a:lnTo>
                  <a:pt x="237147" y="108342"/>
                </a:lnTo>
                <a:lnTo>
                  <a:pt x="235307" y="114342"/>
                </a:lnTo>
                <a:lnTo>
                  <a:pt x="223904" y="127248"/>
                </a:lnTo>
                <a:lnTo>
                  <a:pt x="167778" y="168536"/>
                </a:lnTo>
                <a:lnTo>
                  <a:pt x="105225" y="207457"/>
                </a:lnTo>
                <a:lnTo>
                  <a:pt x="76801" y="223296"/>
                </a:lnTo>
                <a:lnTo>
                  <a:pt x="23524" y="260286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3411233" y="3790259"/>
            <a:ext cx="304980" cy="357970"/>
          </a:xfrm>
          <a:custGeom>
            <a:avLst/>
            <a:gdLst/>
            <a:ahLst/>
            <a:cxnLst/>
            <a:rect l="0" t="0" r="0" b="0"/>
            <a:pathLst>
              <a:path w="304980" h="357970">
                <a:moveTo>
                  <a:pt x="73699" y="0"/>
                </a:moveTo>
                <a:lnTo>
                  <a:pt x="127814" y="42662"/>
                </a:lnTo>
                <a:lnTo>
                  <a:pt x="189642" y="81156"/>
                </a:lnTo>
                <a:lnTo>
                  <a:pt x="218017" y="96966"/>
                </a:lnTo>
                <a:lnTo>
                  <a:pt x="274394" y="133945"/>
                </a:lnTo>
                <a:lnTo>
                  <a:pt x="284705" y="138429"/>
                </a:lnTo>
                <a:lnTo>
                  <a:pt x="299281" y="152771"/>
                </a:lnTo>
                <a:lnTo>
                  <a:pt x="304806" y="161509"/>
                </a:lnTo>
                <a:lnTo>
                  <a:pt x="304979" y="168504"/>
                </a:lnTo>
                <a:lnTo>
                  <a:pt x="301585" y="174337"/>
                </a:lnTo>
                <a:lnTo>
                  <a:pt x="240623" y="223668"/>
                </a:lnTo>
                <a:lnTo>
                  <a:pt x="186085" y="256019"/>
                </a:lnTo>
                <a:lnTo>
                  <a:pt x="126041" y="287672"/>
                </a:lnTo>
                <a:lnTo>
                  <a:pt x="87288" y="307731"/>
                </a:lnTo>
                <a:lnTo>
                  <a:pt x="30930" y="344532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424905" y="186250"/>
            <a:ext cx="5544754" cy="740258"/>
            <a:chOff x="424905" y="186250"/>
            <a:chExt cx="5544754" cy="740258"/>
          </a:xfrm>
        </p:grpSpPr>
        <p:sp>
          <p:nvSpPr>
            <p:cNvPr id="2" name="Freeform 1"/>
            <p:cNvSpPr/>
            <p:nvPr/>
          </p:nvSpPr>
          <p:spPr>
            <a:xfrm>
              <a:off x="424905" y="186250"/>
              <a:ext cx="436812" cy="506701"/>
            </a:xfrm>
            <a:custGeom>
              <a:avLst/>
              <a:gdLst/>
              <a:ahLst/>
              <a:cxnLst/>
              <a:rect l="0" t="0" r="0" b="0"/>
              <a:pathLst>
                <a:path w="436812" h="506701">
                  <a:moveTo>
                    <a:pt x="238390" y="34848"/>
                  </a:moveTo>
                  <a:lnTo>
                    <a:pt x="227211" y="18080"/>
                  </a:lnTo>
                  <a:lnTo>
                    <a:pt x="212365" y="6729"/>
                  </a:lnTo>
                  <a:lnTo>
                    <a:pt x="203492" y="2064"/>
                  </a:lnTo>
                  <a:lnTo>
                    <a:pt x="184275" y="0"/>
                  </a:lnTo>
                  <a:lnTo>
                    <a:pt x="164036" y="4152"/>
                  </a:lnTo>
                  <a:lnTo>
                    <a:pt x="134081" y="19644"/>
                  </a:lnTo>
                  <a:lnTo>
                    <a:pt x="77605" y="69690"/>
                  </a:lnTo>
                  <a:lnTo>
                    <a:pt x="51150" y="102103"/>
                  </a:lnTo>
                  <a:lnTo>
                    <a:pt x="31613" y="144463"/>
                  </a:lnTo>
                  <a:lnTo>
                    <a:pt x="8942" y="205589"/>
                  </a:lnTo>
                  <a:lnTo>
                    <a:pt x="0" y="254154"/>
                  </a:lnTo>
                  <a:lnTo>
                    <a:pt x="5384" y="314561"/>
                  </a:lnTo>
                  <a:lnTo>
                    <a:pt x="20832" y="371553"/>
                  </a:lnTo>
                  <a:lnTo>
                    <a:pt x="54022" y="433517"/>
                  </a:lnTo>
                  <a:lnTo>
                    <a:pt x="102197" y="481798"/>
                  </a:lnTo>
                  <a:lnTo>
                    <a:pt x="133306" y="498860"/>
                  </a:lnTo>
                  <a:lnTo>
                    <a:pt x="184834" y="506700"/>
                  </a:lnTo>
                  <a:lnTo>
                    <a:pt x="243885" y="505130"/>
                  </a:lnTo>
                  <a:lnTo>
                    <a:pt x="279013" y="493945"/>
                  </a:lnTo>
                  <a:lnTo>
                    <a:pt x="311647" y="472694"/>
                  </a:lnTo>
                  <a:lnTo>
                    <a:pt x="372102" y="413492"/>
                  </a:lnTo>
                  <a:lnTo>
                    <a:pt x="408769" y="360011"/>
                  </a:lnTo>
                  <a:lnTo>
                    <a:pt x="426896" y="307655"/>
                  </a:lnTo>
                  <a:lnTo>
                    <a:pt x="436153" y="252252"/>
                  </a:lnTo>
                  <a:lnTo>
                    <a:pt x="436811" y="197418"/>
                  </a:lnTo>
                  <a:lnTo>
                    <a:pt x="423770" y="148459"/>
                  </a:lnTo>
                  <a:lnTo>
                    <a:pt x="405621" y="114134"/>
                  </a:lnTo>
                  <a:lnTo>
                    <a:pt x="363184" y="66953"/>
                  </a:lnTo>
                  <a:lnTo>
                    <a:pt x="342987" y="50676"/>
                  </a:lnTo>
                  <a:lnTo>
                    <a:pt x="319193" y="41883"/>
                  </a:lnTo>
                  <a:lnTo>
                    <a:pt x="261552" y="29709"/>
                  </a:lnTo>
                  <a:lnTo>
                    <a:pt x="227861" y="34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9541" y="505367"/>
              <a:ext cx="155952" cy="161514"/>
            </a:xfrm>
            <a:custGeom>
              <a:avLst/>
              <a:gdLst/>
              <a:ahLst/>
              <a:cxnLst/>
              <a:rect l="0" t="0" r="0" b="0"/>
              <a:pathLst>
                <a:path w="155952" h="161514">
                  <a:moveTo>
                    <a:pt x="8552" y="73700"/>
                  </a:moveTo>
                  <a:lnTo>
                    <a:pt x="11671" y="116392"/>
                  </a:lnTo>
                  <a:lnTo>
                    <a:pt x="24170" y="161513"/>
                  </a:lnTo>
                  <a:lnTo>
                    <a:pt x="4693" y="98604"/>
                  </a:lnTo>
                  <a:lnTo>
                    <a:pt x="0" y="58722"/>
                  </a:lnTo>
                  <a:lnTo>
                    <a:pt x="5141" y="37407"/>
                  </a:lnTo>
                  <a:lnTo>
                    <a:pt x="9787" y="28448"/>
                  </a:lnTo>
                  <a:lnTo>
                    <a:pt x="24309" y="15373"/>
                  </a:lnTo>
                  <a:lnTo>
                    <a:pt x="33094" y="10249"/>
                  </a:lnTo>
                  <a:lnTo>
                    <a:pt x="88052" y="2025"/>
                  </a:lnTo>
                  <a:lnTo>
                    <a:pt x="135823" y="400"/>
                  </a:lnTo>
                  <a:lnTo>
                    <a:pt x="1559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93719" y="286835"/>
              <a:ext cx="334639" cy="402714"/>
            </a:xfrm>
            <a:custGeom>
              <a:avLst/>
              <a:gdLst/>
              <a:ahLst/>
              <a:cxnLst/>
              <a:rect l="0" t="0" r="0" b="0"/>
              <a:pathLst>
                <a:path w="334639" h="402714">
                  <a:moveTo>
                    <a:pt x="80229" y="292232"/>
                  </a:moveTo>
                  <a:lnTo>
                    <a:pt x="85818" y="275464"/>
                  </a:lnTo>
                  <a:lnTo>
                    <a:pt x="82323" y="257873"/>
                  </a:lnTo>
                  <a:lnTo>
                    <a:pt x="78115" y="248269"/>
                  </a:lnTo>
                  <a:lnTo>
                    <a:pt x="71801" y="243036"/>
                  </a:lnTo>
                  <a:lnTo>
                    <a:pt x="64082" y="240718"/>
                  </a:lnTo>
                  <a:lnTo>
                    <a:pt x="55426" y="240341"/>
                  </a:lnTo>
                  <a:lnTo>
                    <a:pt x="39569" y="246163"/>
                  </a:lnTo>
                  <a:lnTo>
                    <a:pt x="24723" y="257719"/>
                  </a:lnTo>
                  <a:lnTo>
                    <a:pt x="10326" y="274553"/>
                  </a:lnTo>
                  <a:lnTo>
                    <a:pt x="2368" y="296853"/>
                  </a:lnTo>
                  <a:lnTo>
                    <a:pt x="0" y="321192"/>
                  </a:lnTo>
                  <a:lnTo>
                    <a:pt x="2848" y="343707"/>
                  </a:lnTo>
                  <a:lnTo>
                    <a:pt x="16617" y="376114"/>
                  </a:lnTo>
                  <a:lnTo>
                    <a:pt x="24953" y="383248"/>
                  </a:lnTo>
                  <a:lnTo>
                    <a:pt x="46693" y="391175"/>
                  </a:lnTo>
                  <a:lnTo>
                    <a:pt x="68833" y="391579"/>
                  </a:lnTo>
                  <a:lnTo>
                    <a:pt x="79651" y="390049"/>
                  </a:lnTo>
                  <a:lnTo>
                    <a:pt x="89202" y="384349"/>
                  </a:lnTo>
                  <a:lnTo>
                    <a:pt x="106054" y="365538"/>
                  </a:lnTo>
                  <a:lnTo>
                    <a:pt x="127531" y="322570"/>
                  </a:lnTo>
                  <a:lnTo>
                    <a:pt x="146668" y="262100"/>
                  </a:lnTo>
                  <a:lnTo>
                    <a:pt x="153664" y="209244"/>
                  </a:lnTo>
                  <a:lnTo>
                    <a:pt x="158859" y="149931"/>
                  </a:lnTo>
                  <a:lnTo>
                    <a:pt x="154902" y="92547"/>
                  </a:lnTo>
                  <a:lnTo>
                    <a:pt x="145715" y="33293"/>
                  </a:lnTo>
                  <a:lnTo>
                    <a:pt x="139359" y="4792"/>
                  </a:lnTo>
                  <a:lnTo>
                    <a:pt x="136027" y="0"/>
                  </a:lnTo>
                  <a:lnTo>
                    <a:pt x="132635" y="1484"/>
                  </a:lnTo>
                  <a:lnTo>
                    <a:pt x="129204" y="7153"/>
                  </a:lnTo>
                  <a:lnTo>
                    <a:pt x="123698" y="51043"/>
                  </a:lnTo>
                  <a:lnTo>
                    <a:pt x="125730" y="111705"/>
                  </a:lnTo>
                  <a:lnTo>
                    <a:pt x="131461" y="174684"/>
                  </a:lnTo>
                  <a:lnTo>
                    <a:pt x="139828" y="227808"/>
                  </a:lnTo>
                  <a:lnTo>
                    <a:pt x="145814" y="282149"/>
                  </a:lnTo>
                  <a:lnTo>
                    <a:pt x="152325" y="343533"/>
                  </a:lnTo>
                  <a:lnTo>
                    <a:pt x="156369" y="353339"/>
                  </a:lnTo>
                  <a:lnTo>
                    <a:pt x="162575" y="358706"/>
                  </a:lnTo>
                  <a:lnTo>
                    <a:pt x="170221" y="361114"/>
                  </a:lnTo>
                  <a:lnTo>
                    <a:pt x="176488" y="359211"/>
                  </a:lnTo>
                  <a:lnTo>
                    <a:pt x="181836" y="354432"/>
                  </a:lnTo>
                  <a:lnTo>
                    <a:pt x="204415" y="327135"/>
                  </a:lnTo>
                  <a:lnTo>
                    <a:pt x="230108" y="311802"/>
                  </a:lnTo>
                  <a:lnTo>
                    <a:pt x="291016" y="288900"/>
                  </a:lnTo>
                  <a:lnTo>
                    <a:pt x="316860" y="272657"/>
                  </a:lnTo>
                  <a:lnTo>
                    <a:pt x="328897" y="256626"/>
                  </a:lnTo>
                  <a:lnTo>
                    <a:pt x="333745" y="247438"/>
                  </a:lnTo>
                  <a:lnTo>
                    <a:pt x="334638" y="238972"/>
                  </a:lnTo>
                  <a:lnTo>
                    <a:pt x="329390" y="223327"/>
                  </a:lnTo>
                  <a:lnTo>
                    <a:pt x="322375" y="218220"/>
                  </a:lnTo>
                  <a:lnTo>
                    <a:pt x="302103" y="212544"/>
                  </a:lnTo>
                  <a:lnTo>
                    <a:pt x="292486" y="214540"/>
                  </a:lnTo>
                  <a:lnTo>
                    <a:pt x="275561" y="226117"/>
                  </a:lnTo>
                  <a:lnTo>
                    <a:pt x="258468" y="252365"/>
                  </a:lnTo>
                  <a:lnTo>
                    <a:pt x="243381" y="293846"/>
                  </a:lnTo>
                  <a:lnTo>
                    <a:pt x="240479" y="319075"/>
                  </a:lnTo>
                  <a:lnTo>
                    <a:pt x="250023" y="359587"/>
                  </a:lnTo>
                  <a:lnTo>
                    <a:pt x="267668" y="390048"/>
                  </a:lnTo>
                  <a:lnTo>
                    <a:pt x="276548" y="396047"/>
                  </a:lnTo>
                  <a:lnTo>
                    <a:pt x="298893" y="402713"/>
                  </a:lnTo>
                  <a:lnTo>
                    <a:pt x="315063" y="402556"/>
                  </a:lnTo>
                  <a:lnTo>
                    <a:pt x="332913" y="397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89803" y="520742"/>
              <a:ext cx="178985" cy="185969"/>
            </a:xfrm>
            <a:custGeom>
              <a:avLst/>
              <a:gdLst/>
              <a:ahLst/>
              <a:cxnLst/>
              <a:rect l="0" t="0" r="0" b="0"/>
              <a:pathLst>
                <a:path w="178985" h="185969">
                  <a:moveTo>
                    <a:pt x="0" y="47796"/>
                  </a:moveTo>
                  <a:lnTo>
                    <a:pt x="14654" y="109889"/>
                  </a:lnTo>
                  <a:lnTo>
                    <a:pt x="40000" y="171801"/>
                  </a:lnTo>
                  <a:lnTo>
                    <a:pt x="45853" y="185968"/>
                  </a:lnTo>
                  <a:lnTo>
                    <a:pt x="42572" y="168805"/>
                  </a:lnTo>
                  <a:lnTo>
                    <a:pt x="33263" y="109615"/>
                  </a:lnTo>
                  <a:lnTo>
                    <a:pt x="43259" y="49005"/>
                  </a:lnTo>
                  <a:lnTo>
                    <a:pt x="50811" y="28446"/>
                  </a:lnTo>
                  <a:lnTo>
                    <a:pt x="61967" y="11510"/>
                  </a:lnTo>
                  <a:lnTo>
                    <a:pt x="70557" y="6058"/>
                  </a:lnTo>
                  <a:lnTo>
                    <a:pt x="92580" y="0"/>
                  </a:lnTo>
                  <a:lnTo>
                    <a:pt x="147112" y="4125"/>
                  </a:lnTo>
                  <a:lnTo>
                    <a:pt x="178984" y="5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65660" y="308732"/>
              <a:ext cx="145325" cy="375621"/>
            </a:xfrm>
            <a:custGeom>
              <a:avLst/>
              <a:gdLst/>
              <a:ahLst/>
              <a:cxnLst/>
              <a:rect l="0" t="0" r="0" b="0"/>
              <a:pathLst>
                <a:path w="145325" h="375621">
                  <a:moveTo>
                    <a:pt x="50567" y="375620"/>
                  </a:moveTo>
                  <a:lnTo>
                    <a:pt x="47448" y="318356"/>
                  </a:lnTo>
                  <a:lnTo>
                    <a:pt x="35913" y="257464"/>
                  </a:lnTo>
                  <a:lnTo>
                    <a:pt x="22370" y="200375"/>
                  </a:lnTo>
                  <a:lnTo>
                    <a:pt x="8429" y="147158"/>
                  </a:lnTo>
                  <a:lnTo>
                    <a:pt x="0" y="96915"/>
                  </a:lnTo>
                  <a:lnTo>
                    <a:pt x="4129" y="61414"/>
                  </a:lnTo>
                  <a:lnTo>
                    <a:pt x="18350" y="28668"/>
                  </a:lnTo>
                  <a:lnTo>
                    <a:pt x="33909" y="13579"/>
                  </a:lnTo>
                  <a:lnTo>
                    <a:pt x="53692" y="4143"/>
                  </a:lnTo>
                  <a:lnTo>
                    <a:pt x="91138" y="0"/>
                  </a:lnTo>
                  <a:lnTo>
                    <a:pt x="145324" y="7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42528" y="50536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9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32041" y="494839"/>
              <a:ext cx="136871" cy="183493"/>
            </a:xfrm>
            <a:custGeom>
              <a:avLst/>
              <a:gdLst/>
              <a:ahLst/>
              <a:cxnLst/>
              <a:rect l="0" t="0" r="0" b="0"/>
              <a:pathLst>
                <a:path w="136871" h="183493">
                  <a:moveTo>
                    <a:pt x="0" y="73699"/>
                  </a:moveTo>
                  <a:lnTo>
                    <a:pt x="3119" y="116391"/>
                  </a:lnTo>
                  <a:lnTo>
                    <a:pt x="9575" y="135957"/>
                  </a:lnTo>
                  <a:lnTo>
                    <a:pt x="39403" y="180482"/>
                  </a:lnTo>
                  <a:lnTo>
                    <a:pt x="42646" y="183492"/>
                  </a:lnTo>
                  <a:lnTo>
                    <a:pt x="43639" y="181989"/>
                  </a:lnTo>
                  <a:lnTo>
                    <a:pt x="27549" y="125285"/>
                  </a:lnTo>
                  <a:lnTo>
                    <a:pt x="16273" y="82849"/>
                  </a:lnTo>
                  <a:lnTo>
                    <a:pt x="18151" y="57489"/>
                  </a:lnTo>
                  <a:lnTo>
                    <a:pt x="29124" y="36859"/>
                  </a:lnTo>
                  <a:lnTo>
                    <a:pt x="36963" y="28082"/>
                  </a:lnTo>
                  <a:lnTo>
                    <a:pt x="70354" y="10140"/>
                  </a:lnTo>
                  <a:lnTo>
                    <a:pt x="124876" y="133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94128" y="544708"/>
              <a:ext cx="140380" cy="140217"/>
            </a:xfrm>
            <a:custGeom>
              <a:avLst/>
              <a:gdLst/>
              <a:ahLst/>
              <a:cxnLst/>
              <a:rect l="0" t="0" r="0" b="0"/>
              <a:pathLst>
                <a:path w="140380" h="140217">
                  <a:moveTo>
                    <a:pt x="69540" y="13302"/>
                  </a:moveTo>
                  <a:lnTo>
                    <a:pt x="58362" y="2123"/>
                  </a:lnTo>
                  <a:lnTo>
                    <a:pt x="51559" y="0"/>
                  </a:lnTo>
                  <a:lnTo>
                    <a:pt x="34642" y="761"/>
                  </a:lnTo>
                  <a:lnTo>
                    <a:pt x="18545" y="11238"/>
                  </a:lnTo>
                  <a:lnTo>
                    <a:pt x="10977" y="18945"/>
                  </a:lnTo>
                  <a:lnTo>
                    <a:pt x="2568" y="39986"/>
                  </a:lnTo>
                  <a:lnTo>
                    <a:pt x="0" y="63766"/>
                  </a:lnTo>
                  <a:lnTo>
                    <a:pt x="2759" y="86033"/>
                  </a:lnTo>
                  <a:lnTo>
                    <a:pt x="11003" y="104509"/>
                  </a:lnTo>
                  <a:lnTo>
                    <a:pt x="35361" y="135433"/>
                  </a:lnTo>
                  <a:lnTo>
                    <a:pt x="43244" y="139176"/>
                  </a:lnTo>
                  <a:lnTo>
                    <a:pt x="61363" y="140216"/>
                  </a:lnTo>
                  <a:lnTo>
                    <a:pt x="91294" y="134224"/>
                  </a:lnTo>
                  <a:lnTo>
                    <a:pt x="116800" y="119451"/>
                  </a:lnTo>
                  <a:lnTo>
                    <a:pt x="128759" y="103763"/>
                  </a:lnTo>
                  <a:lnTo>
                    <a:pt x="136804" y="83922"/>
                  </a:lnTo>
                  <a:lnTo>
                    <a:pt x="140379" y="59507"/>
                  </a:lnTo>
                  <a:lnTo>
                    <a:pt x="135729" y="39297"/>
                  </a:lnTo>
                  <a:lnTo>
                    <a:pt x="111654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1067" y="536294"/>
              <a:ext cx="231628" cy="140429"/>
            </a:xfrm>
            <a:custGeom>
              <a:avLst/>
              <a:gdLst/>
              <a:ahLst/>
              <a:cxnLst/>
              <a:rect l="0" t="0" r="0" b="0"/>
              <a:pathLst>
                <a:path w="231628" h="140429">
                  <a:moveTo>
                    <a:pt x="0" y="53301"/>
                  </a:moveTo>
                  <a:lnTo>
                    <a:pt x="25194" y="114412"/>
                  </a:lnTo>
                  <a:lnTo>
                    <a:pt x="35411" y="140428"/>
                  </a:lnTo>
                  <a:lnTo>
                    <a:pt x="23579" y="82284"/>
                  </a:lnTo>
                  <a:lnTo>
                    <a:pt x="24924" y="45121"/>
                  </a:lnTo>
                  <a:lnTo>
                    <a:pt x="27144" y="33810"/>
                  </a:lnTo>
                  <a:lnTo>
                    <a:pt x="32134" y="27439"/>
                  </a:lnTo>
                  <a:lnTo>
                    <a:pt x="38970" y="24361"/>
                  </a:lnTo>
                  <a:lnTo>
                    <a:pt x="47037" y="23480"/>
                  </a:lnTo>
                  <a:lnTo>
                    <a:pt x="62239" y="28739"/>
                  </a:lnTo>
                  <a:lnTo>
                    <a:pt x="76795" y="40045"/>
                  </a:lnTo>
                  <a:lnTo>
                    <a:pt x="96973" y="66141"/>
                  </a:lnTo>
                  <a:lnTo>
                    <a:pt x="108541" y="89081"/>
                  </a:lnTo>
                  <a:lnTo>
                    <a:pt x="108626" y="87683"/>
                  </a:lnTo>
                  <a:lnTo>
                    <a:pt x="105945" y="54634"/>
                  </a:lnTo>
                  <a:lnTo>
                    <a:pt x="111817" y="32836"/>
                  </a:lnTo>
                  <a:lnTo>
                    <a:pt x="116659" y="22111"/>
                  </a:lnTo>
                  <a:lnTo>
                    <a:pt x="131397" y="7073"/>
                  </a:lnTo>
                  <a:lnTo>
                    <a:pt x="140241" y="1426"/>
                  </a:lnTo>
                  <a:lnTo>
                    <a:pt x="148476" y="0"/>
                  </a:lnTo>
                  <a:lnTo>
                    <a:pt x="156306" y="1390"/>
                  </a:lnTo>
                  <a:lnTo>
                    <a:pt x="171245" y="9172"/>
                  </a:lnTo>
                  <a:lnTo>
                    <a:pt x="192809" y="27878"/>
                  </a:lnTo>
                  <a:lnTo>
                    <a:pt x="217937" y="65047"/>
                  </a:lnTo>
                  <a:lnTo>
                    <a:pt x="225542" y="86598"/>
                  </a:lnTo>
                  <a:lnTo>
                    <a:pt x="231627" y="137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549" y="263212"/>
              <a:ext cx="20613" cy="410612"/>
            </a:xfrm>
            <a:custGeom>
              <a:avLst/>
              <a:gdLst/>
              <a:ahLst/>
              <a:cxnLst/>
              <a:rect l="0" t="0" r="0" b="0"/>
              <a:pathLst>
                <a:path w="20613" h="410612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9878" y="159450"/>
                  </a:lnTo>
                  <a:lnTo>
                    <a:pt x="13455" y="212191"/>
                  </a:lnTo>
                  <a:lnTo>
                    <a:pt x="19555" y="272631"/>
                  </a:lnTo>
                  <a:lnTo>
                    <a:pt x="20612" y="323585"/>
                  </a:lnTo>
                  <a:lnTo>
                    <a:pt x="19799" y="381289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00663" y="463258"/>
              <a:ext cx="147400" cy="213633"/>
            </a:xfrm>
            <a:custGeom>
              <a:avLst/>
              <a:gdLst/>
              <a:ahLst/>
              <a:cxnLst/>
              <a:rect l="0" t="0" r="0" b="0"/>
              <a:pathLst>
                <a:path w="147400" h="213633">
                  <a:moveTo>
                    <a:pt x="0" y="136866"/>
                  </a:moveTo>
                  <a:lnTo>
                    <a:pt x="34897" y="107557"/>
                  </a:lnTo>
                  <a:lnTo>
                    <a:pt x="92997" y="84985"/>
                  </a:lnTo>
                  <a:lnTo>
                    <a:pt x="104112" y="81222"/>
                  </a:lnTo>
                  <a:lnTo>
                    <a:pt x="119582" y="67682"/>
                  </a:lnTo>
                  <a:lnTo>
                    <a:pt x="125344" y="59158"/>
                  </a:lnTo>
                  <a:lnTo>
                    <a:pt x="128628" y="37208"/>
                  </a:lnTo>
                  <a:lnTo>
                    <a:pt x="127866" y="24804"/>
                  </a:lnTo>
                  <a:lnTo>
                    <a:pt x="123848" y="15365"/>
                  </a:lnTo>
                  <a:lnTo>
                    <a:pt x="110026" y="1757"/>
                  </a:lnTo>
                  <a:lnTo>
                    <a:pt x="102596" y="0"/>
                  </a:lnTo>
                  <a:lnTo>
                    <a:pt x="95304" y="1168"/>
                  </a:lnTo>
                  <a:lnTo>
                    <a:pt x="80962" y="8706"/>
                  </a:lnTo>
                  <a:lnTo>
                    <a:pt x="66788" y="19854"/>
                  </a:lnTo>
                  <a:lnTo>
                    <a:pt x="55810" y="41967"/>
                  </a:lnTo>
                  <a:lnTo>
                    <a:pt x="44819" y="98233"/>
                  </a:lnTo>
                  <a:lnTo>
                    <a:pt x="51054" y="146002"/>
                  </a:lnTo>
                  <a:lnTo>
                    <a:pt x="57006" y="167833"/>
                  </a:lnTo>
                  <a:lnTo>
                    <a:pt x="69790" y="186114"/>
                  </a:lnTo>
                  <a:lnTo>
                    <a:pt x="87169" y="200868"/>
                  </a:lnTo>
                  <a:lnTo>
                    <a:pt x="106592" y="211325"/>
                  </a:lnTo>
                  <a:lnTo>
                    <a:pt x="123803" y="213632"/>
                  </a:lnTo>
                  <a:lnTo>
                    <a:pt x="147399" y="210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86201" y="516080"/>
              <a:ext cx="214546" cy="175271"/>
            </a:xfrm>
            <a:custGeom>
              <a:avLst/>
              <a:gdLst/>
              <a:ahLst/>
              <a:cxnLst/>
              <a:rect l="0" t="0" r="0" b="0"/>
              <a:pathLst>
                <a:path w="214546" h="175271">
                  <a:moveTo>
                    <a:pt x="56617" y="105101"/>
                  </a:moveTo>
                  <a:lnTo>
                    <a:pt x="72258" y="87120"/>
                  </a:lnTo>
                  <a:lnTo>
                    <a:pt x="80337" y="70203"/>
                  </a:lnTo>
                  <a:lnTo>
                    <a:pt x="85872" y="35359"/>
                  </a:lnTo>
                  <a:lnTo>
                    <a:pt x="80928" y="15223"/>
                  </a:lnTo>
                  <a:lnTo>
                    <a:pt x="76334" y="6578"/>
                  </a:lnTo>
                  <a:lnTo>
                    <a:pt x="69762" y="1984"/>
                  </a:lnTo>
                  <a:lnTo>
                    <a:pt x="61871" y="92"/>
                  </a:lnTo>
                  <a:lnTo>
                    <a:pt x="53101" y="0"/>
                  </a:lnTo>
                  <a:lnTo>
                    <a:pt x="37117" y="6137"/>
                  </a:lnTo>
                  <a:lnTo>
                    <a:pt x="29579" y="11049"/>
                  </a:lnTo>
                  <a:lnTo>
                    <a:pt x="18084" y="28985"/>
                  </a:lnTo>
                  <a:lnTo>
                    <a:pt x="1173" y="73038"/>
                  </a:lnTo>
                  <a:lnTo>
                    <a:pt x="0" y="94360"/>
                  </a:lnTo>
                  <a:lnTo>
                    <a:pt x="8779" y="142234"/>
                  </a:lnTo>
                  <a:lnTo>
                    <a:pt x="23986" y="171735"/>
                  </a:lnTo>
                  <a:lnTo>
                    <a:pt x="31353" y="175260"/>
                  </a:lnTo>
                  <a:lnTo>
                    <a:pt x="39775" y="175270"/>
                  </a:lnTo>
                  <a:lnTo>
                    <a:pt x="57320" y="169043"/>
                  </a:lnTo>
                  <a:lnTo>
                    <a:pt x="72918" y="158476"/>
                  </a:lnTo>
                  <a:lnTo>
                    <a:pt x="84529" y="139742"/>
                  </a:lnTo>
                  <a:lnTo>
                    <a:pt x="92419" y="115817"/>
                  </a:lnTo>
                  <a:lnTo>
                    <a:pt x="98030" y="84230"/>
                  </a:lnTo>
                  <a:lnTo>
                    <a:pt x="100604" y="84168"/>
                  </a:lnTo>
                  <a:lnTo>
                    <a:pt x="138061" y="141402"/>
                  </a:lnTo>
                  <a:lnTo>
                    <a:pt x="164197" y="158491"/>
                  </a:lnTo>
                  <a:lnTo>
                    <a:pt x="183979" y="160805"/>
                  </a:lnTo>
                  <a:lnTo>
                    <a:pt x="214545" y="157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74284" y="481048"/>
              <a:ext cx="155202" cy="201666"/>
            </a:xfrm>
            <a:custGeom>
              <a:avLst/>
              <a:gdLst/>
              <a:ahLst/>
              <a:cxnLst/>
              <a:rect l="0" t="0" r="0" b="0"/>
              <a:pathLst>
                <a:path w="155202" h="201666">
                  <a:moveTo>
                    <a:pt x="110690" y="34848"/>
                  </a:moveTo>
                  <a:lnTo>
                    <a:pt x="99511" y="18080"/>
                  </a:lnTo>
                  <a:lnTo>
                    <a:pt x="84664" y="6729"/>
                  </a:lnTo>
                  <a:lnTo>
                    <a:pt x="75792" y="2064"/>
                  </a:lnTo>
                  <a:lnTo>
                    <a:pt x="53455" y="0"/>
                  </a:lnTo>
                  <a:lnTo>
                    <a:pt x="30270" y="4152"/>
                  </a:lnTo>
                  <a:lnTo>
                    <a:pt x="12167" y="13796"/>
                  </a:lnTo>
                  <a:lnTo>
                    <a:pt x="6403" y="21983"/>
                  </a:lnTo>
                  <a:lnTo>
                    <a:pt x="0" y="43558"/>
                  </a:lnTo>
                  <a:lnTo>
                    <a:pt x="3392" y="65625"/>
                  </a:lnTo>
                  <a:lnTo>
                    <a:pt x="7573" y="76423"/>
                  </a:lnTo>
                  <a:lnTo>
                    <a:pt x="21576" y="91540"/>
                  </a:lnTo>
                  <a:lnTo>
                    <a:pt x="30224" y="97209"/>
                  </a:lnTo>
                  <a:lnTo>
                    <a:pt x="87933" y="113293"/>
                  </a:lnTo>
                  <a:lnTo>
                    <a:pt x="131411" y="137561"/>
                  </a:lnTo>
                  <a:lnTo>
                    <a:pt x="146416" y="154198"/>
                  </a:lnTo>
                  <a:lnTo>
                    <a:pt x="152054" y="163547"/>
                  </a:lnTo>
                  <a:lnTo>
                    <a:pt x="155201" y="183295"/>
                  </a:lnTo>
                  <a:lnTo>
                    <a:pt x="154401" y="193474"/>
                  </a:lnTo>
                  <a:lnTo>
                    <a:pt x="150359" y="199090"/>
                  </a:lnTo>
                  <a:lnTo>
                    <a:pt x="144155" y="201665"/>
                  </a:lnTo>
                  <a:lnTo>
                    <a:pt x="115536" y="199699"/>
                  </a:lnTo>
                  <a:lnTo>
                    <a:pt x="61025" y="185282"/>
                  </a:lnTo>
                  <a:lnTo>
                    <a:pt x="36990" y="171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0276" y="273740"/>
              <a:ext cx="21041" cy="410613"/>
            </a:xfrm>
            <a:custGeom>
              <a:avLst/>
              <a:gdLst/>
              <a:ahLst/>
              <a:cxnLst/>
              <a:rect l="0" t="0" r="0" b="0"/>
              <a:pathLst>
                <a:path w="21041" h="410613">
                  <a:moveTo>
                    <a:pt x="10511" y="0"/>
                  </a:moveTo>
                  <a:lnTo>
                    <a:pt x="2178" y="37478"/>
                  </a:lnTo>
                  <a:lnTo>
                    <a:pt x="633" y="84805"/>
                  </a:lnTo>
                  <a:lnTo>
                    <a:pt x="175" y="141331"/>
                  </a:lnTo>
                  <a:lnTo>
                    <a:pt x="40" y="193954"/>
                  </a:lnTo>
                  <a:lnTo>
                    <a:pt x="0" y="254000"/>
                  </a:lnTo>
                  <a:lnTo>
                    <a:pt x="3107" y="310006"/>
                  </a:lnTo>
                  <a:lnTo>
                    <a:pt x="14638" y="370852"/>
                  </a:lnTo>
                  <a:lnTo>
                    <a:pt x="2104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74445" y="43166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8936" y="3119"/>
                  </a:lnTo>
                  <a:lnTo>
                    <a:pt x="128389" y="9553"/>
                  </a:lnTo>
                  <a:lnTo>
                    <a:pt x="73411" y="10336"/>
                  </a:lnTo>
                  <a:lnTo>
                    <a:pt x="34620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98919" y="284269"/>
              <a:ext cx="7237" cy="442198"/>
            </a:xfrm>
            <a:custGeom>
              <a:avLst/>
              <a:gdLst/>
              <a:ahLst/>
              <a:cxnLst/>
              <a:rect l="0" t="0" r="0" b="0"/>
              <a:pathLst>
                <a:path w="7237" h="442198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4" y="140781"/>
                  </a:lnTo>
                  <a:lnTo>
                    <a:pt x="6643" y="201200"/>
                  </a:lnTo>
                  <a:lnTo>
                    <a:pt x="7061" y="260436"/>
                  </a:lnTo>
                  <a:lnTo>
                    <a:pt x="7184" y="315032"/>
                  </a:lnTo>
                  <a:lnTo>
                    <a:pt x="7221" y="365134"/>
                  </a:lnTo>
                  <a:lnTo>
                    <a:pt x="7232" y="406495"/>
                  </a:lnTo>
                  <a:lnTo>
                    <a:pt x="723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90342" y="442196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93542" y="7236"/>
                  </a:lnTo>
                  <a:lnTo>
                    <a:pt x="137319" y="9878"/>
                  </a:lnTo>
                  <a:lnTo>
                    <a:pt x="80807" y="10400"/>
                  </a:lnTo>
                  <a:lnTo>
                    <a:pt x="19899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71671" y="568538"/>
              <a:ext cx="137630" cy="160646"/>
            </a:xfrm>
            <a:custGeom>
              <a:avLst/>
              <a:gdLst/>
              <a:ahLst/>
              <a:cxnLst/>
              <a:rect l="0" t="0" r="0" b="0"/>
              <a:pathLst>
                <a:path w="137630" h="160646">
                  <a:moveTo>
                    <a:pt x="92411" y="0"/>
                  </a:moveTo>
                  <a:lnTo>
                    <a:pt x="53894" y="2340"/>
                  </a:lnTo>
                  <a:lnTo>
                    <a:pt x="35908" y="11179"/>
                  </a:lnTo>
                  <a:lnTo>
                    <a:pt x="23235" y="26026"/>
                  </a:lnTo>
                  <a:lnTo>
                    <a:pt x="5568" y="64153"/>
                  </a:lnTo>
                  <a:lnTo>
                    <a:pt x="0" y="106226"/>
                  </a:lnTo>
                  <a:lnTo>
                    <a:pt x="4937" y="129490"/>
                  </a:lnTo>
                  <a:lnTo>
                    <a:pt x="9528" y="138969"/>
                  </a:lnTo>
                  <a:lnTo>
                    <a:pt x="23989" y="152621"/>
                  </a:lnTo>
                  <a:lnTo>
                    <a:pt x="32759" y="157900"/>
                  </a:lnTo>
                  <a:lnTo>
                    <a:pt x="51861" y="160645"/>
                  </a:lnTo>
                  <a:lnTo>
                    <a:pt x="72050" y="156796"/>
                  </a:lnTo>
                  <a:lnTo>
                    <a:pt x="92720" y="147286"/>
                  </a:lnTo>
                  <a:lnTo>
                    <a:pt x="118499" y="123189"/>
                  </a:lnTo>
                  <a:lnTo>
                    <a:pt x="135366" y="93823"/>
                  </a:lnTo>
                  <a:lnTo>
                    <a:pt x="137629" y="70165"/>
                  </a:lnTo>
                  <a:lnTo>
                    <a:pt x="133565" y="46393"/>
                  </a:lnTo>
                  <a:lnTo>
                    <a:pt x="123960" y="28028"/>
                  </a:lnTo>
                  <a:lnTo>
                    <a:pt x="115012" y="18306"/>
                  </a:lnTo>
                  <a:lnTo>
                    <a:pt x="10294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74653" y="535218"/>
              <a:ext cx="208449" cy="391290"/>
            </a:xfrm>
            <a:custGeom>
              <a:avLst/>
              <a:gdLst/>
              <a:ahLst/>
              <a:cxnLst/>
              <a:rect l="0" t="0" r="0" b="0"/>
              <a:pathLst>
                <a:path w="208449" h="391290">
                  <a:moveTo>
                    <a:pt x="178984" y="96491"/>
                  </a:moveTo>
                  <a:lnTo>
                    <a:pt x="178984" y="74135"/>
                  </a:lnTo>
                  <a:lnTo>
                    <a:pt x="167806" y="43464"/>
                  </a:lnTo>
                  <a:lnTo>
                    <a:pt x="144086" y="17738"/>
                  </a:lnTo>
                  <a:lnTo>
                    <a:pt x="114831" y="887"/>
                  </a:lnTo>
                  <a:lnTo>
                    <a:pt x="104630" y="0"/>
                  </a:lnTo>
                  <a:lnTo>
                    <a:pt x="83937" y="5253"/>
                  </a:lnTo>
                  <a:lnTo>
                    <a:pt x="50462" y="27690"/>
                  </a:lnTo>
                  <a:lnTo>
                    <a:pt x="35685" y="40956"/>
                  </a:lnTo>
                  <a:lnTo>
                    <a:pt x="27558" y="60891"/>
                  </a:lnTo>
                  <a:lnTo>
                    <a:pt x="25116" y="84178"/>
                  </a:lnTo>
                  <a:lnTo>
                    <a:pt x="27930" y="106227"/>
                  </a:lnTo>
                  <a:lnTo>
                    <a:pt x="36200" y="124605"/>
                  </a:lnTo>
                  <a:lnTo>
                    <a:pt x="41680" y="132781"/>
                  </a:lnTo>
                  <a:lnTo>
                    <a:pt x="50014" y="138232"/>
                  </a:lnTo>
                  <a:lnTo>
                    <a:pt x="71751" y="144289"/>
                  </a:lnTo>
                  <a:lnTo>
                    <a:pt x="110296" y="142109"/>
                  </a:lnTo>
                  <a:lnTo>
                    <a:pt x="120324" y="137432"/>
                  </a:lnTo>
                  <a:lnTo>
                    <a:pt x="134586" y="122876"/>
                  </a:lnTo>
                  <a:lnTo>
                    <a:pt x="140027" y="121100"/>
                  </a:lnTo>
                  <a:lnTo>
                    <a:pt x="144824" y="123426"/>
                  </a:lnTo>
                  <a:lnTo>
                    <a:pt x="166517" y="157964"/>
                  </a:lnTo>
                  <a:lnTo>
                    <a:pt x="188795" y="220414"/>
                  </a:lnTo>
                  <a:lnTo>
                    <a:pt x="203409" y="270059"/>
                  </a:lnTo>
                  <a:lnTo>
                    <a:pt x="208448" y="316635"/>
                  </a:lnTo>
                  <a:lnTo>
                    <a:pt x="203388" y="344071"/>
                  </a:lnTo>
                  <a:lnTo>
                    <a:pt x="198762" y="356301"/>
                  </a:lnTo>
                  <a:lnTo>
                    <a:pt x="184265" y="373009"/>
                  </a:lnTo>
                  <a:lnTo>
                    <a:pt x="175485" y="379103"/>
                  </a:lnTo>
                  <a:lnTo>
                    <a:pt x="135184" y="387678"/>
                  </a:lnTo>
                  <a:lnTo>
                    <a:pt x="77569" y="384510"/>
                  </a:lnTo>
                  <a:lnTo>
                    <a:pt x="27367" y="389604"/>
                  </a:lnTo>
                  <a:lnTo>
                    <a:pt x="0" y="391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99016" y="558010"/>
              <a:ext cx="112550" cy="214087"/>
            </a:xfrm>
            <a:custGeom>
              <a:avLst/>
              <a:gdLst/>
              <a:ahLst/>
              <a:cxnLst/>
              <a:rect l="0" t="0" r="0" b="0"/>
              <a:pathLst>
                <a:path w="112550" h="214087">
                  <a:moveTo>
                    <a:pt x="7263" y="63171"/>
                  </a:moveTo>
                  <a:lnTo>
                    <a:pt x="10383" y="105863"/>
                  </a:lnTo>
                  <a:lnTo>
                    <a:pt x="28594" y="168507"/>
                  </a:lnTo>
                  <a:lnTo>
                    <a:pt x="43564" y="214086"/>
                  </a:lnTo>
                  <a:lnTo>
                    <a:pt x="41725" y="208623"/>
                  </a:lnTo>
                  <a:lnTo>
                    <a:pt x="7752" y="146262"/>
                  </a:lnTo>
                  <a:lnTo>
                    <a:pt x="0" y="112357"/>
                  </a:lnTo>
                  <a:lnTo>
                    <a:pt x="822" y="75795"/>
                  </a:lnTo>
                  <a:lnTo>
                    <a:pt x="2969" y="64568"/>
                  </a:lnTo>
                  <a:lnTo>
                    <a:pt x="14713" y="45854"/>
                  </a:lnTo>
                  <a:lnTo>
                    <a:pt x="31632" y="30908"/>
                  </a:lnTo>
                  <a:lnTo>
                    <a:pt x="89443" y="5236"/>
                  </a:lnTo>
                  <a:lnTo>
                    <a:pt x="112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64207" y="555928"/>
              <a:ext cx="105286" cy="201997"/>
            </a:xfrm>
            <a:custGeom>
              <a:avLst/>
              <a:gdLst/>
              <a:ahLst/>
              <a:cxnLst/>
              <a:rect l="0" t="0" r="0" b="0"/>
              <a:pathLst>
                <a:path w="105286" h="201997">
                  <a:moveTo>
                    <a:pt x="0" y="86310"/>
                  </a:moveTo>
                  <a:lnTo>
                    <a:pt x="16768" y="91899"/>
                  </a:lnTo>
                  <a:lnTo>
                    <a:pt x="34358" y="91524"/>
                  </a:lnTo>
                  <a:lnTo>
                    <a:pt x="52705" y="86287"/>
                  </a:lnTo>
                  <a:lnTo>
                    <a:pt x="68658" y="76161"/>
                  </a:lnTo>
                  <a:lnTo>
                    <a:pt x="80427" y="60742"/>
                  </a:lnTo>
                  <a:lnTo>
                    <a:pt x="85204" y="51717"/>
                  </a:lnTo>
                  <a:lnTo>
                    <a:pt x="87391" y="32331"/>
                  </a:lnTo>
                  <a:lnTo>
                    <a:pt x="86337" y="22248"/>
                  </a:lnTo>
                  <a:lnTo>
                    <a:pt x="82124" y="14356"/>
                  </a:lnTo>
                  <a:lnTo>
                    <a:pt x="68085" y="2468"/>
                  </a:lnTo>
                  <a:lnTo>
                    <a:pt x="59428" y="0"/>
                  </a:lnTo>
                  <a:lnTo>
                    <a:pt x="40451" y="376"/>
                  </a:lnTo>
                  <a:lnTo>
                    <a:pt x="32816" y="4454"/>
                  </a:lnTo>
                  <a:lnTo>
                    <a:pt x="21214" y="18344"/>
                  </a:lnTo>
                  <a:lnTo>
                    <a:pt x="8105" y="45895"/>
                  </a:lnTo>
                  <a:lnTo>
                    <a:pt x="2401" y="81874"/>
                  </a:lnTo>
                  <a:lnTo>
                    <a:pt x="8880" y="142019"/>
                  </a:lnTo>
                  <a:lnTo>
                    <a:pt x="19269" y="177686"/>
                  </a:lnTo>
                  <a:lnTo>
                    <a:pt x="30401" y="195552"/>
                  </a:lnTo>
                  <a:lnTo>
                    <a:pt x="38984" y="200082"/>
                  </a:lnTo>
                  <a:lnTo>
                    <a:pt x="61000" y="201996"/>
                  </a:lnTo>
                  <a:lnTo>
                    <a:pt x="105285" y="191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93402" y="587104"/>
              <a:ext cx="186661" cy="164594"/>
            </a:xfrm>
            <a:custGeom>
              <a:avLst/>
              <a:gdLst/>
              <a:ahLst/>
              <a:cxnLst/>
              <a:rect l="0" t="0" r="0" b="0"/>
              <a:pathLst>
                <a:path w="186661" h="164594">
                  <a:moveTo>
                    <a:pt x="112960" y="76191"/>
                  </a:moveTo>
                  <a:lnTo>
                    <a:pt x="112960" y="53834"/>
                  </a:lnTo>
                  <a:lnTo>
                    <a:pt x="101782" y="23163"/>
                  </a:lnTo>
                  <a:lnTo>
                    <a:pt x="86935" y="8559"/>
                  </a:lnTo>
                  <a:lnTo>
                    <a:pt x="78063" y="3027"/>
                  </a:lnTo>
                  <a:lnTo>
                    <a:pt x="58846" y="0"/>
                  </a:lnTo>
                  <a:lnTo>
                    <a:pt x="48808" y="830"/>
                  </a:lnTo>
                  <a:lnTo>
                    <a:pt x="31415" y="11112"/>
                  </a:lnTo>
                  <a:lnTo>
                    <a:pt x="17057" y="27380"/>
                  </a:lnTo>
                  <a:lnTo>
                    <a:pt x="6776" y="46308"/>
                  </a:lnTo>
                  <a:lnTo>
                    <a:pt x="0" y="82285"/>
                  </a:lnTo>
                  <a:lnTo>
                    <a:pt x="3581" y="116991"/>
                  </a:lnTo>
                  <a:lnTo>
                    <a:pt x="17641" y="149501"/>
                  </a:lnTo>
                  <a:lnTo>
                    <a:pt x="26017" y="156650"/>
                  </a:lnTo>
                  <a:lnTo>
                    <a:pt x="47803" y="164593"/>
                  </a:lnTo>
                  <a:lnTo>
                    <a:pt x="56654" y="163201"/>
                  </a:lnTo>
                  <a:lnTo>
                    <a:pt x="63724" y="158764"/>
                  </a:lnTo>
                  <a:lnTo>
                    <a:pt x="69608" y="152297"/>
                  </a:lnTo>
                  <a:lnTo>
                    <a:pt x="76145" y="132633"/>
                  </a:lnTo>
                  <a:lnTo>
                    <a:pt x="77889" y="120838"/>
                  </a:lnTo>
                  <a:lnTo>
                    <a:pt x="81390" y="115314"/>
                  </a:lnTo>
                  <a:lnTo>
                    <a:pt x="86064" y="113971"/>
                  </a:lnTo>
                  <a:lnTo>
                    <a:pt x="91520" y="115416"/>
                  </a:lnTo>
                  <a:lnTo>
                    <a:pt x="103821" y="126380"/>
                  </a:lnTo>
                  <a:lnTo>
                    <a:pt x="118257" y="140611"/>
                  </a:lnTo>
                  <a:lnTo>
                    <a:pt x="136371" y="150835"/>
                  </a:lnTo>
                  <a:lnTo>
                    <a:pt x="156121" y="153040"/>
                  </a:lnTo>
                  <a:lnTo>
                    <a:pt x="173087" y="150120"/>
                  </a:lnTo>
                  <a:lnTo>
                    <a:pt x="177611" y="147704"/>
                  </a:lnTo>
                  <a:lnTo>
                    <a:pt x="186660" y="139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29614" y="305326"/>
              <a:ext cx="71506" cy="442198"/>
            </a:xfrm>
            <a:custGeom>
              <a:avLst/>
              <a:gdLst/>
              <a:ahLst/>
              <a:cxnLst/>
              <a:rect l="0" t="0" r="0" b="0"/>
              <a:pathLst>
                <a:path w="71506" h="44219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4" y="133397"/>
                  </a:lnTo>
                  <a:lnTo>
                    <a:pt x="19611" y="187657"/>
                  </a:lnTo>
                  <a:lnTo>
                    <a:pt x="26493" y="238486"/>
                  </a:lnTo>
                  <a:lnTo>
                    <a:pt x="34408" y="291993"/>
                  </a:lnTo>
                  <a:lnTo>
                    <a:pt x="47236" y="351999"/>
                  </a:lnTo>
                  <a:lnTo>
                    <a:pt x="61035" y="407006"/>
                  </a:lnTo>
                  <a:lnTo>
                    <a:pt x="7150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22134" y="506831"/>
              <a:ext cx="242157" cy="40651"/>
            </a:xfrm>
            <a:custGeom>
              <a:avLst/>
              <a:gdLst/>
              <a:ahLst/>
              <a:cxnLst/>
              <a:rect l="0" t="0" r="0" b="0"/>
              <a:pathLst>
                <a:path w="242157" h="40651">
                  <a:moveTo>
                    <a:pt x="242156" y="9065"/>
                  </a:moveTo>
                  <a:lnTo>
                    <a:pt x="183539" y="0"/>
                  </a:lnTo>
                  <a:lnTo>
                    <a:pt x="129365" y="7231"/>
                  </a:lnTo>
                  <a:lnTo>
                    <a:pt x="73603" y="19924"/>
                  </a:lnTo>
                  <a:lnTo>
                    <a:pt x="10275" y="37560"/>
                  </a:lnTo>
                  <a:lnTo>
                    <a:pt x="0" y="40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56664" y="534212"/>
              <a:ext cx="134052" cy="181726"/>
            </a:xfrm>
            <a:custGeom>
              <a:avLst/>
              <a:gdLst/>
              <a:ahLst/>
              <a:cxnLst/>
              <a:rect l="0" t="0" r="0" b="0"/>
              <a:pathLst>
                <a:path w="134052" h="181726">
                  <a:moveTo>
                    <a:pt x="18154" y="97497"/>
                  </a:moveTo>
                  <a:lnTo>
                    <a:pt x="79265" y="78369"/>
                  </a:lnTo>
                  <a:lnTo>
                    <a:pt x="119913" y="54378"/>
                  </a:lnTo>
                  <a:lnTo>
                    <a:pt x="128107" y="47694"/>
                  </a:lnTo>
                  <a:lnTo>
                    <a:pt x="132401" y="39729"/>
                  </a:lnTo>
                  <a:lnTo>
                    <a:pt x="134051" y="21520"/>
                  </a:lnTo>
                  <a:lnTo>
                    <a:pt x="130514" y="14090"/>
                  </a:lnTo>
                  <a:lnTo>
                    <a:pt x="117225" y="2716"/>
                  </a:lnTo>
                  <a:lnTo>
                    <a:pt x="96501" y="0"/>
                  </a:lnTo>
                  <a:lnTo>
                    <a:pt x="72862" y="3862"/>
                  </a:lnTo>
                  <a:lnTo>
                    <a:pt x="40993" y="19191"/>
                  </a:lnTo>
                  <a:lnTo>
                    <a:pt x="24016" y="31889"/>
                  </a:lnTo>
                  <a:lnTo>
                    <a:pt x="6893" y="57781"/>
                  </a:lnTo>
                  <a:lnTo>
                    <a:pt x="0" y="93268"/>
                  </a:lnTo>
                  <a:lnTo>
                    <a:pt x="3546" y="133419"/>
                  </a:lnTo>
                  <a:lnTo>
                    <a:pt x="12052" y="154797"/>
                  </a:lnTo>
                  <a:lnTo>
                    <a:pt x="17596" y="163773"/>
                  </a:lnTo>
                  <a:lnTo>
                    <a:pt x="25971" y="169757"/>
                  </a:lnTo>
                  <a:lnTo>
                    <a:pt x="57775" y="178179"/>
                  </a:lnTo>
                  <a:lnTo>
                    <a:pt x="91854" y="181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13323" y="512877"/>
              <a:ext cx="175692" cy="195276"/>
            </a:xfrm>
            <a:custGeom>
              <a:avLst/>
              <a:gdLst/>
              <a:ahLst/>
              <a:cxnLst/>
              <a:rect l="0" t="0" r="0" b="0"/>
              <a:pathLst>
                <a:path w="175692" h="195276">
                  <a:moveTo>
                    <a:pt x="135236" y="13547"/>
                  </a:moveTo>
                  <a:lnTo>
                    <a:pt x="118469" y="2369"/>
                  </a:lnTo>
                  <a:lnTo>
                    <a:pt x="97759" y="0"/>
                  </a:lnTo>
                  <a:lnTo>
                    <a:pt x="74126" y="4017"/>
                  </a:lnTo>
                  <a:lnTo>
                    <a:pt x="42260" y="19432"/>
                  </a:lnTo>
                  <a:lnTo>
                    <a:pt x="2572" y="52465"/>
                  </a:lnTo>
                  <a:lnTo>
                    <a:pt x="0" y="59379"/>
                  </a:lnTo>
                  <a:lnTo>
                    <a:pt x="625" y="66329"/>
                  </a:lnTo>
                  <a:lnTo>
                    <a:pt x="3382" y="73302"/>
                  </a:lnTo>
                  <a:lnTo>
                    <a:pt x="15803" y="84168"/>
                  </a:lnTo>
                  <a:lnTo>
                    <a:pt x="52373" y="100677"/>
                  </a:lnTo>
                  <a:lnTo>
                    <a:pt x="112164" y="110419"/>
                  </a:lnTo>
                  <a:lnTo>
                    <a:pt x="133171" y="117433"/>
                  </a:lnTo>
                  <a:lnTo>
                    <a:pt x="173107" y="147648"/>
                  </a:lnTo>
                  <a:lnTo>
                    <a:pt x="175691" y="155591"/>
                  </a:lnTo>
                  <a:lnTo>
                    <a:pt x="172323" y="173774"/>
                  </a:lnTo>
                  <a:lnTo>
                    <a:pt x="166980" y="181196"/>
                  </a:lnTo>
                  <a:lnTo>
                    <a:pt x="151684" y="192563"/>
                  </a:lnTo>
                  <a:lnTo>
                    <a:pt x="130069" y="195275"/>
                  </a:lnTo>
                  <a:lnTo>
                    <a:pt x="78063" y="187485"/>
                  </a:lnTo>
                  <a:lnTo>
                    <a:pt x="33476" y="167445"/>
                  </a:lnTo>
                  <a:lnTo>
                    <a:pt x="8894" y="150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11730" y="263212"/>
              <a:ext cx="73701" cy="463255"/>
            </a:xfrm>
            <a:custGeom>
              <a:avLst/>
              <a:gdLst/>
              <a:ahLst/>
              <a:cxnLst/>
              <a:rect l="0" t="0" r="0" b="0"/>
              <a:pathLst>
                <a:path w="73701" h="46325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4802"/>
                  </a:lnTo>
                  <a:lnTo>
                    <a:pt x="12998" y="217950"/>
                  </a:lnTo>
                  <a:lnTo>
                    <a:pt x="25055" y="268180"/>
                  </a:lnTo>
                  <a:lnTo>
                    <a:pt x="35240" y="326035"/>
                  </a:lnTo>
                  <a:lnTo>
                    <a:pt x="45667" y="383862"/>
                  </a:lnTo>
                  <a:lnTo>
                    <a:pt x="63177" y="444350"/>
                  </a:lnTo>
                  <a:lnTo>
                    <a:pt x="7370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85389" y="452725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10528"/>
                  </a:moveTo>
                  <a:lnTo>
                    <a:pt x="223885" y="10528"/>
                  </a:lnTo>
                  <a:lnTo>
                    <a:pt x="166162" y="10528"/>
                  </a:lnTo>
                  <a:lnTo>
                    <a:pt x="104605" y="10528"/>
                  </a:lnTo>
                  <a:lnTo>
                    <a:pt x="48151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6011772" y="705409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180009" y="1329306"/>
            <a:ext cx="418399" cy="509166"/>
            <a:chOff x="180009" y="1329306"/>
            <a:chExt cx="418399" cy="509166"/>
          </a:xfrm>
        </p:grpSpPr>
        <p:sp>
          <p:nvSpPr>
            <p:cNvPr id="32" name="Freeform 31"/>
            <p:cNvSpPr/>
            <p:nvPr/>
          </p:nvSpPr>
          <p:spPr>
            <a:xfrm>
              <a:off x="336911" y="1431875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31586" y="0"/>
                  </a:moveTo>
                  <a:lnTo>
                    <a:pt x="24350" y="27556"/>
                  </a:lnTo>
                  <a:lnTo>
                    <a:pt x="21708" y="86898"/>
                  </a:lnTo>
                  <a:lnTo>
                    <a:pt x="21186" y="149356"/>
                  </a:lnTo>
                  <a:lnTo>
                    <a:pt x="12741" y="212561"/>
                  </a:lnTo>
                  <a:lnTo>
                    <a:pt x="10342" y="23602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0009" y="1329306"/>
              <a:ext cx="418399" cy="509166"/>
            </a:xfrm>
            <a:custGeom>
              <a:avLst/>
              <a:gdLst/>
              <a:ahLst/>
              <a:cxnLst/>
              <a:rect l="0" t="0" r="0" b="0"/>
              <a:pathLst>
                <a:path w="418399" h="509166">
                  <a:moveTo>
                    <a:pt x="325358" y="60455"/>
                  </a:moveTo>
                  <a:lnTo>
                    <a:pt x="296050" y="22082"/>
                  </a:lnTo>
                  <a:lnTo>
                    <a:pt x="270271" y="6451"/>
                  </a:lnTo>
                  <a:lnTo>
                    <a:pt x="234817" y="0"/>
                  </a:lnTo>
                  <a:lnTo>
                    <a:pt x="180915" y="6226"/>
                  </a:lnTo>
                  <a:lnTo>
                    <a:pt x="140361" y="17741"/>
                  </a:lnTo>
                  <a:lnTo>
                    <a:pt x="80306" y="64620"/>
                  </a:lnTo>
                  <a:lnTo>
                    <a:pt x="43636" y="106511"/>
                  </a:lnTo>
                  <a:lnTo>
                    <a:pt x="14735" y="166043"/>
                  </a:lnTo>
                  <a:lnTo>
                    <a:pt x="2435" y="222255"/>
                  </a:lnTo>
                  <a:lnTo>
                    <a:pt x="0" y="272172"/>
                  </a:lnTo>
                  <a:lnTo>
                    <a:pt x="2398" y="320888"/>
                  </a:lnTo>
                  <a:lnTo>
                    <a:pt x="19278" y="379271"/>
                  </a:lnTo>
                  <a:lnTo>
                    <a:pt x="39077" y="433523"/>
                  </a:lnTo>
                  <a:lnTo>
                    <a:pt x="64669" y="461243"/>
                  </a:lnTo>
                  <a:lnTo>
                    <a:pt x="115121" y="498773"/>
                  </a:lnTo>
                  <a:lnTo>
                    <a:pt x="139113" y="506778"/>
                  </a:lnTo>
                  <a:lnTo>
                    <a:pt x="165374" y="509165"/>
                  </a:lnTo>
                  <a:lnTo>
                    <a:pt x="206466" y="502762"/>
                  </a:lnTo>
                  <a:lnTo>
                    <a:pt x="259153" y="480230"/>
                  </a:lnTo>
                  <a:lnTo>
                    <a:pt x="320496" y="437915"/>
                  </a:lnTo>
                  <a:lnTo>
                    <a:pt x="369077" y="382238"/>
                  </a:lnTo>
                  <a:lnTo>
                    <a:pt x="390579" y="329475"/>
                  </a:lnTo>
                  <a:lnTo>
                    <a:pt x="411421" y="268663"/>
                  </a:lnTo>
                  <a:lnTo>
                    <a:pt x="418398" y="210420"/>
                  </a:lnTo>
                  <a:lnTo>
                    <a:pt x="417266" y="163251"/>
                  </a:lnTo>
                  <a:lnTo>
                    <a:pt x="401983" y="124838"/>
                  </a:lnTo>
                  <a:lnTo>
                    <a:pt x="355943" y="62232"/>
                  </a:lnTo>
                  <a:lnTo>
                    <a:pt x="319473" y="34986"/>
                  </a:lnTo>
                  <a:lnTo>
                    <a:pt x="279031" y="23273"/>
                  </a:lnTo>
                  <a:lnTo>
                    <a:pt x="243002" y="25392"/>
                  </a:lnTo>
                  <a:lnTo>
                    <a:pt x="188488" y="39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41116" y="1358176"/>
            <a:ext cx="1733123" cy="494840"/>
            <a:chOff x="941116" y="1358176"/>
            <a:chExt cx="1733123" cy="494840"/>
          </a:xfrm>
        </p:grpSpPr>
        <p:sp>
          <p:nvSpPr>
            <p:cNvPr id="35" name="Freeform 34"/>
            <p:cNvSpPr/>
            <p:nvPr/>
          </p:nvSpPr>
          <p:spPr>
            <a:xfrm>
              <a:off x="941116" y="1358176"/>
              <a:ext cx="189437" cy="393229"/>
            </a:xfrm>
            <a:custGeom>
              <a:avLst/>
              <a:gdLst/>
              <a:ahLst/>
              <a:cxnLst/>
              <a:rect l="0" t="0" r="0" b="0"/>
              <a:pathLst>
                <a:path w="189437" h="393229">
                  <a:moveTo>
                    <a:pt x="132790" y="0"/>
                  </a:moveTo>
                  <a:lnTo>
                    <a:pt x="90129" y="48901"/>
                  </a:lnTo>
                  <a:lnTo>
                    <a:pt x="61575" y="105962"/>
                  </a:lnTo>
                  <a:lnTo>
                    <a:pt x="32155" y="158754"/>
                  </a:lnTo>
                  <a:lnTo>
                    <a:pt x="14386" y="214242"/>
                  </a:lnTo>
                  <a:lnTo>
                    <a:pt x="781" y="270263"/>
                  </a:lnTo>
                  <a:lnTo>
                    <a:pt x="0" y="326389"/>
                  </a:lnTo>
                  <a:lnTo>
                    <a:pt x="5922" y="353292"/>
                  </a:lnTo>
                  <a:lnTo>
                    <a:pt x="16353" y="376947"/>
                  </a:lnTo>
                  <a:lnTo>
                    <a:pt x="24750" y="384659"/>
                  </a:lnTo>
                  <a:lnTo>
                    <a:pt x="46558" y="393228"/>
                  </a:lnTo>
                  <a:lnTo>
                    <a:pt x="85143" y="392462"/>
                  </a:lnTo>
                  <a:lnTo>
                    <a:pt x="106154" y="384608"/>
                  </a:lnTo>
                  <a:lnTo>
                    <a:pt x="123292" y="372148"/>
                  </a:lnTo>
                  <a:lnTo>
                    <a:pt x="160540" y="325478"/>
                  </a:lnTo>
                  <a:lnTo>
                    <a:pt x="188297" y="263133"/>
                  </a:lnTo>
                  <a:lnTo>
                    <a:pt x="189436" y="242120"/>
                  </a:lnTo>
                  <a:lnTo>
                    <a:pt x="184872" y="222252"/>
                  </a:lnTo>
                  <a:lnTo>
                    <a:pt x="175045" y="205623"/>
                  </a:lnTo>
                  <a:lnTo>
                    <a:pt x="165639" y="200253"/>
                  </a:lnTo>
                  <a:lnTo>
                    <a:pt x="139591" y="194286"/>
                  </a:lnTo>
                  <a:lnTo>
                    <a:pt x="117875" y="197873"/>
                  </a:lnTo>
                  <a:lnTo>
                    <a:pt x="100425" y="208436"/>
                  </a:lnTo>
                  <a:lnTo>
                    <a:pt x="54961" y="264873"/>
                  </a:lnTo>
                  <a:lnTo>
                    <a:pt x="4856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90737" y="1421347"/>
              <a:ext cx="20082" cy="305327"/>
            </a:xfrm>
            <a:custGeom>
              <a:avLst/>
              <a:gdLst/>
              <a:ahLst/>
              <a:cxnLst/>
              <a:rect l="0" t="0" r="0" b="0"/>
              <a:pathLst>
                <a:path w="20082" h="305327">
                  <a:moveTo>
                    <a:pt x="9553" y="0"/>
                  </a:moveTo>
                  <a:lnTo>
                    <a:pt x="3964" y="58617"/>
                  </a:lnTo>
                  <a:lnTo>
                    <a:pt x="0" y="121196"/>
                  </a:lnTo>
                  <a:lnTo>
                    <a:pt x="483" y="171350"/>
                  </a:lnTo>
                  <a:lnTo>
                    <a:pt x="7415" y="230812"/>
                  </a:lnTo>
                  <a:lnTo>
                    <a:pt x="16507" y="289794"/>
                  </a:lnTo>
                  <a:lnTo>
                    <a:pt x="2008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48576" y="1421347"/>
              <a:ext cx="141186" cy="182039"/>
            </a:xfrm>
            <a:custGeom>
              <a:avLst/>
              <a:gdLst/>
              <a:ahLst/>
              <a:cxnLst/>
              <a:rect l="0" t="0" r="0" b="0"/>
              <a:pathLst>
                <a:path w="141186" h="182039">
                  <a:moveTo>
                    <a:pt x="141185" y="115813"/>
                  </a:moveTo>
                  <a:lnTo>
                    <a:pt x="123204" y="131454"/>
                  </a:lnTo>
                  <a:lnTo>
                    <a:pt x="66831" y="161486"/>
                  </a:lnTo>
                  <a:lnTo>
                    <a:pt x="14757" y="182038"/>
                  </a:lnTo>
                  <a:lnTo>
                    <a:pt x="7767" y="179850"/>
                  </a:lnTo>
                  <a:lnTo>
                    <a:pt x="3107" y="173712"/>
                  </a:lnTo>
                  <a:lnTo>
                    <a:pt x="0" y="164941"/>
                  </a:lnTo>
                  <a:lnTo>
                    <a:pt x="1216" y="130240"/>
                  </a:lnTo>
                  <a:lnTo>
                    <a:pt x="15360" y="74213"/>
                  </a:lnTo>
                  <a:lnTo>
                    <a:pt x="41159" y="16812"/>
                  </a:lnTo>
                  <a:lnTo>
                    <a:pt x="464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05355" y="1389761"/>
              <a:ext cx="221319" cy="382304"/>
            </a:xfrm>
            <a:custGeom>
              <a:avLst/>
              <a:gdLst/>
              <a:ahLst/>
              <a:cxnLst/>
              <a:rect l="0" t="0" r="0" b="0"/>
              <a:pathLst>
                <a:path w="221319" h="382304">
                  <a:moveTo>
                    <a:pt x="63391" y="0"/>
                  </a:moveTo>
                  <a:lnTo>
                    <a:pt x="48736" y="53028"/>
                  </a:lnTo>
                  <a:lnTo>
                    <a:pt x="23391" y="113669"/>
                  </a:lnTo>
                  <a:lnTo>
                    <a:pt x="19177" y="124913"/>
                  </a:lnTo>
                  <a:lnTo>
                    <a:pt x="16367" y="127729"/>
                  </a:lnTo>
                  <a:lnTo>
                    <a:pt x="14494" y="124927"/>
                  </a:lnTo>
                  <a:lnTo>
                    <a:pt x="13246" y="118380"/>
                  </a:lnTo>
                  <a:lnTo>
                    <a:pt x="17077" y="86808"/>
                  </a:lnTo>
                  <a:lnTo>
                    <a:pt x="31211" y="53407"/>
                  </a:lnTo>
                  <a:lnTo>
                    <a:pt x="50217" y="26873"/>
                  </a:lnTo>
                  <a:lnTo>
                    <a:pt x="58117" y="22595"/>
                  </a:lnTo>
                  <a:lnTo>
                    <a:pt x="76255" y="20961"/>
                  </a:lnTo>
                  <a:lnTo>
                    <a:pt x="92895" y="27253"/>
                  </a:lnTo>
                  <a:lnTo>
                    <a:pt x="100607" y="32207"/>
                  </a:lnTo>
                  <a:lnTo>
                    <a:pt x="112297" y="47070"/>
                  </a:lnTo>
                  <a:lnTo>
                    <a:pt x="136762" y="108840"/>
                  </a:lnTo>
                  <a:lnTo>
                    <a:pt x="151063" y="162139"/>
                  </a:lnTo>
                  <a:lnTo>
                    <a:pt x="155578" y="217728"/>
                  </a:lnTo>
                  <a:lnTo>
                    <a:pt x="146418" y="270649"/>
                  </a:lnTo>
                  <a:lnTo>
                    <a:pt x="133615" y="304410"/>
                  </a:lnTo>
                  <a:lnTo>
                    <a:pt x="101538" y="349443"/>
                  </a:lnTo>
                  <a:lnTo>
                    <a:pt x="79633" y="370391"/>
                  </a:lnTo>
                  <a:lnTo>
                    <a:pt x="61251" y="380258"/>
                  </a:lnTo>
                  <a:lnTo>
                    <a:pt x="41383" y="382303"/>
                  </a:lnTo>
                  <a:lnTo>
                    <a:pt x="31171" y="381211"/>
                  </a:lnTo>
                  <a:lnTo>
                    <a:pt x="13586" y="370638"/>
                  </a:lnTo>
                  <a:lnTo>
                    <a:pt x="5621" y="362906"/>
                  </a:lnTo>
                  <a:lnTo>
                    <a:pt x="1481" y="354241"/>
                  </a:lnTo>
                  <a:lnTo>
                    <a:pt x="0" y="335255"/>
                  </a:lnTo>
                  <a:lnTo>
                    <a:pt x="5744" y="299247"/>
                  </a:lnTo>
                  <a:lnTo>
                    <a:pt x="10921" y="289575"/>
                  </a:lnTo>
                  <a:lnTo>
                    <a:pt x="26033" y="275709"/>
                  </a:lnTo>
                  <a:lnTo>
                    <a:pt x="34976" y="272713"/>
                  </a:lnTo>
                  <a:lnTo>
                    <a:pt x="54271" y="272504"/>
                  </a:lnTo>
                  <a:lnTo>
                    <a:pt x="84865" y="278964"/>
                  </a:lnTo>
                  <a:lnTo>
                    <a:pt x="138590" y="307523"/>
                  </a:lnTo>
                  <a:lnTo>
                    <a:pt x="169120" y="318975"/>
                  </a:lnTo>
                  <a:lnTo>
                    <a:pt x="189930" y="319972"/>
                  </a:lnTo>
                  <a:lnTo>
                    <a:pt x="22131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00373" y="1695088"/>
              <a:ext cx="53975" cy="157928"/>
            </a:xfrm>
            <a:custGeom>
              <a:avLst/>
              <a:gdLst/>
              <a:ahLst/>
              <a:cxnLst/>
              <a:rect l="0" t="0" r="0" b="0"/>
              <a:pathLst>
                <a:path w="53975" h="157928">
                  <a:moveTo>
                    <a:pt x="0" y="0"/>
                  </a:moveTo>
                  <a:lnTo>
                    <a:pt x="42661" y="55659"/>
                  </a:lnTo>
                  <a:lnTo>
                    <a:pt x="49498" y="65182"/>
                  </a:lnTo>
                  <a:lnTo>
                    <a:pt x="53974" y="88241"/>
                  </a:lnTo>
                  <a:lnTo>
                    <a:pt x="50895" y="111748"/>
                  </a:lnTo>
                  <a:lnTo>
                    <a:pt x="32973" y="14278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69070" y="1410818"/>
              <a:ext cx="270444" cy="329662"/>
            </a:xfrm>
            <a:custGeom>
              <a:avLst/>
              <a:gdLst/>
              <a:ahLst/>
              <a:cxnLst/>
              <a:rect l="0" t="0" r="0" b="0"/>
              <a:pathLst>
                <a:path w="270444" h="329662">
                  <a:moveTo>
                    <a:pt x="126101" y="0"/>
                  </a:moveTo>
                  <a:lnTo>
                    <a:pt x="83409" y="3120"/>
                  </a:lnTo>
                  <a:lnTo>
                    <a:pt x="63843" y="9576"/>
                  </a:lnTo>
                  <a:lnTo>
                    <a:pt x="47348" y="20244"/>
                  </a:lnTo>
                  <a:lnTo>
                    <a:pt x="24908" y="44993"/>
                  </a:lnTo>
                  <a:lnTo>
                    <a:pt x="9030" y="74552"/>
                  </a:lnTo>
                  <a:lnTo>
                    <a:pt x="979" y="137907"/>
                  </a:lnTo>
                  <a:lnTo>
                    <a:pt x="0" y="193227"/>
                  </a:lnTo>
                  <a:lnTo>
                    <a:pt x="11243" y="251787"/>
                  </a:lnTo>
                  <a:lnTo>
                    <a:pt x="18901" y="272173"/>
                  </a:lnTo>
                  <a:lnTo>
                    <a:pt x="49564" y="311677"/>
                  </a:lnTo>
                  <a:lnTo>
                    <a:pt x="75737" y="327615"/>
                  </a:lnTo>
                  <a:lnTo>
                    <a:pt x="98647" y="329661"/>
                  </a:lnTo>
                  <a:lnTo>
                    <a:pt x="123258" y="325500"/>
                  </a:lnTo>
                  <a:lnTo>
                    <a:pt x="145894" y="315852"/>
                  </a:lnTo>
                  <a:lnTo>
                    <a:pt x="203995" y="260473"/>
                  </a:lnTo>
                  <a:lnTo>
                    <a:pt x="231459" y="236535"/>
                  </a:lnTo>
                  <a:lnTo>
                    <a:pt x="259173" y="190829"/>
                  </a:lnTo>
                  <a:lnTo>
                    <a:pt x="267132" y="166701"/>
                  </a:lnTo>
                  <a:lnTo>
                    <a:pt x="270443" y="122573"/>
                  </a:lnTo>
                  <a:lnTo>
                    <a:pt x="263365" y="85061"/>
                  </a:lnTo>
                  <a:lnTo>
                    <a:pt x="245800" y="47170"/>
                  </a:lnTo>
                  <a:lnTo>
                    <a:pt x="228434" y="28374"/>
                  </a:lnTo>
                  <a:lnTo>
                    <a:pt x="198925" y="10227"/>
                  </a:lnTo>
                  <a:lnTo>
                    <a:pt x="175235" y="7665"/>
                  </a:lnTo>
                  <a:lnTo>
                    <a:pt x="152617" y="10426"/>
                  </a:lnTo>
                  <a:lnTo>
                    <a:pt x="12610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58383" y="141081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553" y="218427"/>
                  </a:lnTo>
                  <a:lnTo>
                    <a:pt x="10336" y="27888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87969" y="1383189"/>
              <a:ext cx="186270" cy="438242"/>
            </a:xfrm>
            <a:custGeom>
              <a:avLst/>
              <a:gdLst/>
              <a:ahLst/>
              <a:cxnLst/>
              <a:rect l="0" t="0" r="0" b="0"/>
              <a:pathLst>
                <a:path w="186270" h="438242">
                  <a:moveTo>
                    <a:pt x="186269" y="69743"/>
                  </a:moveTo>
                  <a:lnTo>
                    <a:pt x="176694" y="45697"/>
                  </a:lnTo>
                  <a:lnTo>
                    <a:pt x="146866" y="10150"/>
                  </a:lnTo>
                  <a:lnTo>
                    <a:pt x="127032" y="2313"/>
                  </a:lnTo>
                  <a:lnTo>
                    <a:pt x="102620" y="0"/>
                  </a:lnTo>
                  <a:lnTo>
                    <a:pt x="76172" y="2871"/>
                  </a:lnTo>
                  <a:lnTo>
                    <a:pt x="55059" y="11166"/>
                  </a:lnTo>
                  <a:lnTo>
                    <a:pt x="46153" y="16654"/>
                  </a:lnTo>
                  <a:lnTo>
                    <a:pt x="33138" y="32110"/>
                  </a:lnTo>
                  <a:lnTo>
                    <a:pt x="7705" y="91194"/>
                  </a:lnTo>
                  <a:lnTo>
                    <a:pt x="0" y="125622"/>
                  </a:lnTo>
                  <a:lnTo>
                    <a:pt x="837" y="162339"/>
                  </a:lnTo>
                  <a:lnTo>
                    <a:pt x="6758" y="184596"/>
                  </a:lnTo>
                  <a:lnTo>
                    <a:pt x="17189" y="206187"/>
                  </a:lnTo>
                  <a:lnTo>
                    <a:pt x="25586" y="213348"/>
                  </a:lnTo>
                  <a:lnTo>
                    <a:pt x="47394" y="221305"/>
                  </a:lnTo>
                  <a:lnTo>
                    <a:pt x="69565" y="221722"/>
                  </a:lnTo>
                  <a:lnTo>
                    <a:pt x="80390" y="220195"/>
                  </a:lnTo>
                  <a:lnTo>
                    <a:pt x="98657" y="209141"/>
                  </a:lnTo>
                  <a:lnTo>
                    <a:pt x="129448" y="173448"/>
                  </a:lnTo>
                  <a:lnTo>
                    <a:pt x="157518" y="111718"/>
                  </a:lnTo>
                  <a:lnTo>
                    <a:pt x="160083" y="109425"/>
                  </a:lnTo>
                  <a:lnTo>
                    <a:pt x="161792" y="112575"/>
                  </a:lnTo>
                  <a:lnTo>
                    <a:pt x="164762" y="163858"/>
                  </a:lnTo>
                  <a:lnTo>
                    <a:pt x="165123" y="217709"/>
                  </a:lnTo>
                  <a:lnTo>
                    <a:pt x="165194" y="273406"/>
                  </a:lnTo>
                  <a:lnTo>
                    <a:pt x="165208" y="329468"/>
                  </a:lnTo>
                  <a:lnTo>
                    <a:pt x="165211" y="385603"/>
                  </a:lnTo>
                  <a:lnTo>
                    <a:pt x="165212" y="438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487499" y="1368704"/>
            <a:ext cx="1796570" cy="515898"/>
            <a:chOff x="3487499" y="1368704"/>
            <a:chExt cx="1796570" cy="515898"/>
          </a:xfrm>
        </p:grpSpPr>
        <p:sp>
          <p:nvSpPr>
            <p:cNvPr id="44" name="Freeform 43"/>
            <p:cNvSpPr/>
            <p:nvPr/>
          </p:nvSpPr>
          <p:spPr>
            <a:xfrm>
              <a:off x="3487499" y="1368704"/>
              <a:ext cx="201467" cy="437252"/>
            </a:xfrm>
            <a:custGeom>
              <a:avLst/>
              <a:gdLst/>
              <a:ahLst/>
              <a:cxnLst/>
              <a:rect l="0" t="0" r="0" b="0"/>
              <a:pathLst>
                <a:path w="201467" h="437252">
                  <a:moveTo>
                    <a:pt x="176418" y="0"/>
                  </a:moveTo>
                  <a:lnTo>
                    <a:pt x="152371" y="9576"/>
                  </a:lnTo>
                  <a:lnTo>
                    <a:pt x="116825" y="39404"/>
                  </a:lnTo>
                  <a:lnTo>
                    <a:pt x="74648" y="101032"/>
                  </a:lnTo>
                  <a:lnTo>
                    <a:pt x="42668" y="157368"/>
                  </a:lnTo>
                  <a:lnTo>
                    <a:pt x="22411" y="218902"/>
                  </a:lnTo>
                  <a:lnTo>
                    <a:pt x="4506" y="282363"/>
                  </a:lnTo>
                  <a:lnTo>
                    <a:pt x="0" y="334412"/>
                  </a:lnTo>
                  <a:lnTo>
                    <a:pt x="9162" y="386634"/>
                  </a:lnTo>
                  <a:lnTo>
                    <a:pt x="16684" y="408144"/>
                  </a:lnTo>
                  <a:lnTo>
                    <a:pt x="27826" y="425503"/>
                  </a:lnTo>
                  <a:lnTo>
                    <a:pt x="36413" y="431067"/>
                  </a:lnTo>
                  <a:lnTo>
                    <a:pt x="58431" y="437251"/>
                  </a:lnTo>
                  <a:lnTo>
                    <a:pt x="91546" y="435142"/>
                  </a:lnTo>
                  <a:lnTo>
                    <a:pt x="123584" y="421520"/>
                  </a:lnTo>
                  <a:lnTo>
                    <a:pt x="172275" y="382261"/>
                  </a:lnTo>
                  <a:lnTo>
                    <a:pt x="188189" y="355808"/>
                  </a:lnTo>
                  <a:lnTo>
                    <a:pt x="200313" y="325743"/>
                  </a:lnTo>
                  <a:lnTo>
                    <a:pt x="201466" y="305042"/>
                  </a:lnTo>
                  <a:lnTo>
                    <a:pt x="196909" y="284143"/>
                  </a:lnTo>
                  <a:lnTo>
                    <a:pt x="187085" y="263157"/>
                  </a:lnTo>
                  <a:lnTo>
                    <a:pt x="168680" y="248370"/>
                  </a:lnTo>
                  <a:lnTo>
                    <a:pt x="157221" y="242789"/>
                  </a:lnTo>
                  <a:lnTo>
                    <a:pt x="146073" y="241408"/>
                  </a:lnTo>
                  <a:lnTo>
                    <a:pt x="124327" y="246113"/>
                  </a:lnTo>
                  <a:lnTo>
                    <a:pt x="97943" y="261916"/>
                  </a:lnTo>
                  <a:lnTo>
                    <a:pt x="75307" y="287005"/>
                  </a:lnTo>
                  <a:lnTo>
                    <a:pt x="5007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58715" y="144240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463" y="58617"/>
                  </a:lnTo>
                  <a:lnTo>
                    <a:pt x="289" y="121196"/>
                  </a:lnTo>
                  <a:lnTo>
                    <a:pt x="85" y="172520"/>
                  </a:lnTo>
                  <a:lnTo>
                    <a:pt x="1195" y="223602"/>
                  </a:lnTo>
                  <a:lnTo>
                    <a:pt x="5219" y="283377"/>
                  </a:lnTo>
                  <a:lnTo>
                    <a:pt x="1546" y="31988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89319" y="1442404"/>
              <a:ext cx="169397" cy="187450"/>
            </a:xfrm>
            <a:custGeom>
              <a:avLst/>
              <a:gdLst/>
              <a:ahLst/>
              <a:cxnLst/>
              <a:rect l="0" t="0" r="0" b="0"/>
              <a:pathLst>
                <a:path w="169397" h="187450">
                  <a:moveTo>
                    <a:pt x="169396" y="147399"/>
                  </a:moveTo>
                  <a:lnTo>
                    <a:pt x="115521" y="165357"/>
                  </a:lnTo>
                  <a:lnTo>
                    <a:pt x="52304" y="184869"/>
                  </a:lnTo>
                  <a:lnTo>
                    <a:pt x="26888" y="187449"/>
                  </a:lnTo>
                  <a:lnTo>
                    <a:pt x="17069" y="184627"/>
                  </a:lnTo>
                  <a:lnTo>
                    <a:pt x="9353" y="179237"/>
                  </a:lnTo>
                  <a:lnTo>
                    <a:pt x="3039" y="172134"/>
                  </a:lnTo>
                  <a:lnTo>
                    <a:pt x="0" y="162719"/>
                  </a:lnTo>
                  <a:lnTo>
                    <a:pt x="1311" y="128281"/>
                  </a:lnTo>
                  <a:lnTo>
                    <a:pt x="15489" y="68365"/>
                  </a:lnTo>
                  <a:lnTo>
                    <a:pt x="21139" y="12238"/>
                  </a:lnTo>
                  <a:lnTo>
                    <a:pt x="219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21024" y="1410417"/>
              <a:ext cx="221961" cy="372119"/>
            </a:xfrm>
            <a:custGeom>
              <a:avLst/>
              <a:gdLst/>
              <a:ahLst/>
              <a:cxnLst/>
              <a:rect l="0" t="0" r="0" b="0"/>
              <a:pathLst>
                <a:path w="221961" h="372119">
                  <a:moveTo>
                    <a:pt x="53504" y="10930"/>
                  </a:moveTo>
                  <a:lnTo>
                    <a:pt x="38850" y="69547"/>
                  </a:lnTo>
                  <a:lnTo>
                    <a:pt x="21837" y="126143"/>
                  </a:lnTo>
                  <a:lnTo>
                    <a:pt x="18355" y="136872"/>
                  </a:lnTo>
                  <a:lnTo>
                    <a:pt x="16033" y="139345"/>
                  </a:lnTo>
                  <a:lnTo>
                    <a:pt x="14486" y="136314"/>
                  </a:lnTo>
                  <a:lnTo>
                    <a:pt x="13936" y="120468"/>
                  </a:lnTo>
                  <a:lnTo>
                    <a:pt x="26225" y="58774"/>
                  </a:lnTo>
                  <a:lnTo>
                    <a:pt x="41782" y="23156"/>
                  </a:lnTo>
                  <a:lnTo>
                    <a:pt x="57653" y="7395"/>
                  </a:lnTo>
                  <a:lnTo>
                    <a:pt x="66798" y="1554"/>
                  </a:lnTo>
                  <a:lnTo>
                    <a:pt x="75235" y="0"/>
                  </a:lnTo>
                  <a:lnTo>
                    <a:pt x="83199" y="1304"/>
                  </a:lnTo>
                  <a:lnTo>
                    <a:pt x="98288" y="8991"/>
                  </a:lnTo>
                  <a:lnTo>
                    <a:pt x="112792" y="20207"/>
                  </a:lnTo>
                  <a:lnTo>
                    <a:pt x="128523" y="45264"/>
                  </a:lnTo>
                  <a:lnTo>
                    <a:pt x="151578" y="105928"/>
                  </a:lnTo>
                  <a:lnTo>
                    <a:pt x="156652" y="142932"/>
                  </a:lnTo>
                  <a:lnTo>
                    <a:pt x="149961" y="197358"/>
                  </a:lnTo>
                  <a:lnTo>
                    <a:pt x="137375" y="250050"/>
                  </a:lnTo>
                  <a:lnTo>
                    <a:pt x="118034" y="300189"/>
                  </a:lnTo>
                  <a:lnTo>
                    <a:pt x="84807" y="346188"/>
                  </a:lnTo>
                  <a:lnTo>
                    <a:pt x="69756" y="359975"/>
                  </a:lnTo>
                  <a:lnTo>
                    <a:pt x="51368" y="370002"/>
                  </a:lnTo>
                  <a:lnTo>
                    <a:pt x="31498" y="372118"/>
                  </a:lnTo>
                  <a:lnTo>
                    <a:pt x="21286" y="371045"/>
                  </a:lnTo>
                  <a:lnTo>
                    <a:pt x="13308" y="366820"/>
                  </a:lnTo>
                  <a:lnTo>
                    <a:pt x="1324" y="352767"/>
                  </a:lnTo>
                  <a:lnTo>
                    <a:pt x="0" y="344106"/>
                  </a:lnTo>
                  <a:lnTo>
                    <a:pt x="4768" y="325124"/>
                  </a:lnTo>
                  <a:lnTo>
                    <a:pt x="17806" y="311229"/>
                  </a:lnTo>
                  <a:lnTo>
                    <a:pt x="26196" y="305886"/>
                  </a:lnTo>
                  <a:lnTo>
                    <a:pt x="60360" y="298366"/>
                  </a:lnTo>
                  <a:lnTo>
                    <a:pt x="105421" y="304230"/>
                  </a:lnTo>
                  <a:lnTo>
                    <a:pt x="148118" y="319773"/>
                  </a:lnTo>
                  <a:lnTo>
                    <a:pt x="198544" y="342239"/>
                  </a:lnTo>
                  <a:lnTo>
                    <a:pt x="221960" y="347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06155" y="1695088"/>
              <a:ext cx="71127" cy="189514"/>
            </a:xfrm>
            <a:custGeom>
              <a:avLst/>
              <a:gdLst/>
              <a:ahLst/>
              <a:cxnLst/>
              <a:rect l="0" t="0" r="0" b="0"/>
              <a:pathLst>
                <a:path w="71127" h="189514">
                  <a:moveTo>
                    <a:pt x="0" y="0"/>
                  </a:moveTo>
                  <a:lnTo>
                    <a:pt x="16768" y="11178"/>
                  </a:lnTo>
                  <a:lnTo>
                    <a:pt x="28119" y="26025"/>
                  </a:lnTo>
                  <a:lnTo>
                    <a:pt x="65015" y="85982"/>
                  </a:lnTo>
                  <a:lnTo>
                    <a:pt x="71126" y="121922"/>
                  </a:lnTo>
                  <a:lnTo>
                    <a:pt x="66317" y="145434"/>
                  </a:lnTo>
                  <a:lnTo>
                    <a:pt x="56381" y="165243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38453" y="1410818"/>
              <a:ext cx="238795" cy="344687"/>
            </a:xfrm>
            <a:custGeom>
              <a:avLst/>
              <a:gdLst/>
              <a:ahLst/>
              <a:cxnLst/>
              <a:rect l="0" t="0" r="0" b="0"/>
              <a:pathLst>
                <a:path w="238795" h="344687">
                  <a:moveTo>
                    <a:pt x="94085" y="0"/>
                  </a:moveTo>
                  <a:lnTo>
                    <a:pt x="77318" y="5589"/>
                  </a:lnTo>
                  <a:lnTo>
                    <a:pt x="62847" y="17692"/>
                  </a:lnTo>
                  <a:lnTo>
                    <a:pt x="34493" y="54058"/>
                  </a:lnTo>
                  <a:lnTo>
                    <a:pt x="10791" y="113805"/>
                  </a:lnTo>
                  <a:lnTo>
                    <a:pt x="2725" y="149923"/>
                  </a:lnTo>
                  <a:lnTo>
                    <a:pt x="0" y="204050"/>
                  </a:lnTo>
                  <a:lnTo>
                    <a:pt x="5117" y="240224"/>
                  </a:lnTo>
                  <a:lnTo>
                    <a:pt x="19631" y="273169"/>
                  </a:lnTo>
                  <a:lnTo>
                    <a:pt x="59233" y="322208"/>
                  </a:lnTo>
                  <a:lnTo>
                    <a:pt x="85708" y="338145"/>
                  </a:lnTo>
                  <a:lnTo>
                    <a:pt x="121369" y="344686"/>
                  </a:lnTo>
                  <a:lnTo>
                    <a:pt x="144816" y="339977"/>
                  </a:lnTo>
                  <a:lnTo>
                    <a:pt x="174628" y="324172"/>
                  </a:lnTo>
                  <a:lnTo>
                    <a:pt x="205662" y="297871"/>
                  </a:lnTo>
                  <a:lnTo>
                    <a:pt x="221642" y="271532"/>
                  </a:lnTo>
                  <a:lnTo>
                    <a:pt x="236352" y="221616"/>
                  </a:lnTo>
                  <a:lnTo>
                    <a:pt x="238794" y="172379"/>
                  </a:lnTo>
                  <a:lnTo>
                    <a:pt x="231458" y="118536"/>
                  </a:lnTo>
                  <a:lnTo>
                    <a:pt x="202022" y="63298"/>
                  </a:lnTo>
                  <a:lnTo>
                    <a:pt x="185341" y="48410"/>
                  </a:lnTo>
                  <a:lnTo>
                    <a:pt x="165059" y="39063"/>
                  </a:lnTo>
                  <a:lnTo>
                    <a:pt x="11514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16808" y="144240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3119" y="183644"/>
                  </a:lnTo>
                  <a:lnTo>
                    <a:pt x="9065" y="241646"/>
                  </a:lnTo>
                  <a:lnTo>
                    <a:pt x="10336" y="302847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81833" y="1450159"/>
              <a:ext cx="302236" cy="330888"/>
            </a:xfrm>
            <a:custGeom>
              <a:avLst/>
              <a:gdLst/>
              <a:ahLst/>
              <a:cxnLst/>
              <a:rect l="0" t="0" r="0" b="0"/>
              <a:pathLst>
                <a:path w="302236" h="330888">
                  <a:moveTo>
                    <a:pt x="166602" y="13302"/>
                  </a:moveTo>
                  <a:lnTo>
                    <a:pt x="155423" y="2123"/>
                  </a:lnTo>
                  <a:lnTo>
                    <a:pt x="148621" y="0"/>
                  </a:lnTo>
                  <a:lnTo>
                    <a:pt x="122280" y="2602"/>
                  </a:lnTo>
                  <a:lnTo>
                    <a:pt x="93418" y="11951"/>
                  </a:lnTo>
                  <a:lnTo>
                    <a:pt x="54828" y="42124"/>
                  </a:lnTo>
                  <a:lnTo>
                    <a:pt x="19273" y="91143"/>
                  </a:lnTo>
                  <a:lnTo>
                    <a:pt x="7536" y="118088"/>
                  </a:lnTo>
                  <a:lnTo>
                    <a:pt x="0" y="179926"/>
                  </a:lnTo>
                  <a:lnTo>
                    <a:pt x="1815" y="220209"/>
                  </a:lnTo>
                  <a:lnTo>
                    <a:pt x="7965" y="243301"/>
                  </a:lnTo>
                  <a:lnTo>
                    <a:pt x="30978" y="283602"/>
                  </a:lnTo>
                  <a:lnTo>
                    <a:pt x="45493" y="298381"/>
                  </a:lnTo>
                  <a:lnTo>
                    <a:pt x="93592" y="326909"/>
                  </a:lnTo>
                  <a:lnTo>
                    <a:pt x="117385" y="330887"/>
                  </a:lnTo>
                  <a:lnTo>
                    <a:pt x="142388" y="327586"/>
                  </a:lnTo>
                  <a:lnTo>
                    <a:pt x="197772" y="305539"/>
                  </a:lnTo>
                  <a:lnTo>
                    <a:pt x="231814" y="282334"/>
                  </a:lnTo>
                  <a:lnTo>
                    <a:pt x="268184" y="242691"/>
                  </a:lnTo>
                  <a:lnTo>
                    <a:pt x="289377" y="207091"/>
                  </a:lnTo>
                  <a:lnTo>
                    <a:pt x="299296" y="166907"/>
                  </a:lnTo>
                  <a:lnTo>
                    <a:pt x="302235" y="125365"/>
                  </a:lnTo>
                  <a:lnTo>
                    <a:pt x="291927" y="83420"/>
                  </a:lnTo>
                  <a:lnTo>
                    <a:pt x="277284" y="61623"/>
                  </a:lnTo>
                  <a:lnTo>
                    <a:pt x="259078" y="45306"/>
                  </a:lnTo>
                  <a:lnTo>
                    <a:pt x="208416" y="21300"/>
                  </a:lnTo>
                  <a:lnTo>
                    <a:pt x="177130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60187" y="1379233"/>
            <a:ext cx="1633306" cy="558011"/>
            <a:chOff x="6260187" y="1379233"/>
            <a:chExt cx="1633306" cy="558011"/>
          </a:xfrm>
        </p:grpSpPr>
        <p:sp>
          <p:nvSpPr>
            <p:cNvPr id="53" name="Freeform 52"/>
            <p:cNvSpPr/>
            <p:nvPr/>
          </p:nvSpPr>
          <p:spPr>
            <a:xfrm>
              <a:off x="6260187" y="1379233"/>
              <a:ext cx="186592" cy="417732"/>
            </a:xfrm>
            <a:custGeom>
              <a:avLst/>
              <a:gdLst/>
              <a:ahLst/>
              <a:cxnLst/>
              <a:rect l="0" t="0" r="0" b="0"/>
              <a:pathLst>
                <a:path w="186592" h="417732">
                  <a:moveTo>
                    <a:pt x="172724" y="0"/>
                  </a:moveTo>
                  <a:lnTo>
                    <a:pt x="148678" y="9575"/>
                  </a:lnTo>
                  <a:lnTo>
                    <a:pt x="134351" y="20243"/>
                  </a:lnTo>
                  <a:lnTo>
                    <a:pt x="99056" y="75903"/>
                  </a:lnTo>
                  <a:lnTo>
                    <a:pt x="63934" y="138114"/>
                  </a:lnTo>
                  <a:lnTo>
                    <a:pt x="42874" y="184942"/>
                  </a:lnTo>
                  <a:lnTo>
                    <a:pt x="22986" y="234692"/>
                  </a:lnTo>
                  <a:lnTo>
                    <a:pt x="5193" y="297136"/>
                  </a:lnTo>
                  <a:lnTo>
                    <a:pt x="0" y="328592"/>
                  </a:lnTo>
                  <a:lnTo>
                    <a:pt x="6199" y="377382"/>
                  </a:lnTo>
                  <a:lnTo>
                    <a:pt x="9065" y="388459"/>
                  </a:lnTo>
                  <a:lnTo>
                    <a:pt x="14485" y="397013"/>
                  </a:lnTo>
                  <a:lnTo>
                    <a:pt x="29866" y="409637"/>
                  </a:lnTo>
                  <a:lnTo>
                    <a:pt x="63845" y="417731"/>
                  </a:lnTo>
                  <a:lnTo>
                    <a:pt x="97960" y="414541"/>
                  </a:lnTo>
                  <a:lnTo>
                    <a:pt x="116489" y="406119"/>
                  </a:lnTo>
                  <a:lnTo>
                    <a:pt x="132523" y="393407"/>
                  </a:lnTo>
                  <a:lnTo>
                    <a:pt x="174924" y="336326"/>
                  </a:lnTo>
                  <a:lnTo>
                    <a:pt x="184621" y="315594"/>
                  </a:lnTo>
                  <a:lnTo>
                    <a:pt x="186591" y="294682"/>
                  </a:lnTo>
                  <a:lnTo>
                    <a:pt x="182397" y="273689"/>
                  </a:lnTo>
                  <a:lnTo>
                    <a:pt x="172734" y="252661"/>
                  </a:lnTo>
                  <a:lnTo>
                    <a:pt x="164542" y="245649"/>
                  </a:lnTo>
                  <a:lnTo>
                    <a:pt x="142962" y="237859"/>
                  </a:lnTo>
                  <a:lnTo>
                    <a:pt x="104505" y="239063"/>
                  </a:lnTo>
                  <a:lnTo>
                    <a:pt x="83523" y="247020"/>
                  </a:lnTo>
                  <a:lnTo>
                    <a:pt x="74653" y="252417"/>
                  </a:lnTo>
                  <a:lnTo>
                    <a:pt x="61676" y="267773"/>
                  </a:lnTo>
                  <a:lnTo>
                    <a:pt x="3585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46774" y="1410818"/>
              <a:ext cx="17062" cy="389556"/>
            </a:xfrm>
            <a:custGeom>
              <a:avLst/>
              <a:gdLst/>
              <a:ahLst/>
              <a:cxnLst/>
              <a:rect l="0" t="0" r="0" b="0"/>
              <a:pathLst>
                <a:path w="17062" h="389556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5"/>
                  </a:lnTo>
                  <a:lnTo>
                    <a:pt x="9763" y="207959"/>
                  </a:lnTo>
                  <a:lnTo>
                    <a:pt x="15393" y="262439"/>
                  </a:lnTo>
                  <a:lnTo>
                    <a:pt x="17061" y="312506"/>
                  </a:lnTo>
                  <a:lnTo>
                    <a:pt x="10437" y="373689"/>
                  </a:lnTo>
                  <a:lnTo>
                    <a:pt x="723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74988" y="1495046"/>
              <a:ext cx="200080" cy="182446"/>
            </a:xfrm>
            <a:custGeom>
              <a:avLst/>
              <a:gdLst/>
              <a:ahLst/>
              <a:cxnLst/>
              <a:rect l="0" t="0" r="0" b="0"/>
              <a:pathLst>
                <a:path w="200080" h="182446">
                  <a:moveTo>
                    <a:pt x="200079" y="136871"/>
                  </a:moveTo>
                  <a:lnTo>
                    <a:pt x="166457" y="139210"/>
                  </a:lnTo>
                  <a:lnTo>
                    <a:pt x="106672" y="160590"/>
                  </a:lnTo>
                  <a:lnTo>
                    <a:pt x="44524" y="178873"/>
                  </a:lnTo>
                  <a:lnTo>
                    <a:pt x="33205" y="182420"/>
                  </a:lnTo>
                  <a:lnTo>
                    <a:pt x="23319" y="182445"/>
                  </a:lnTo>
                  <a:lnTo>
                    <a:pt x="6096" y="176233"/>
                  </a:lnTo>
                  <a:lnTo>
                    <a:pt x="1737" y="170131"/>
                  </a:lnTo>
                  <a:lnTo>
                    <a:pt x="0" y="162554"/>
                  </a:lnTo>
                  <a:lnTo>
                    <a:pt x="3146" y="135122"/>
                  </a:lnTo>
                  <a:lnTo>
                    <a:pt x="21367" y="73546"/>
                  </a:lnTo>
                  <a:lnTo>
                    <a:pt x="39056" y="11541"/>
                  </a:lnTo>
                  <a:lnTo>
                    <a:pt x="421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25187" y="1442404"/>
              <a:ext cx="170979" cy="374631"/>
            </a:xfrm>
            <a:custGeom>
              <a:avLst/>
              <a:gdLst/>
              <a:ahLst/>
              <a:cxnLst/>
              <a:rect l="0" t="0" r="0" b="0"/>
              <a:pathLst>
                <a:path w="170979" h="374631">
                  <a:moveTo>
                    <a:pt x="44636" y="0"/>
                  </a:moveTo>
                  <a:lnTo>
                    <a:pt x="37401" y="27556"/>
                  </a:lnTo>
                  <a:lnTo>
                    <a:pt x="31639" y="83779"/>
                  </a:lnTo>
                  <a:lnTo>
                    <a:pt x="19582" y="134702"/>
                  </a:lnTo>
                  <a:lnTo>
                    <a:pt x="17405" y="137764"/>
                  </a:lnTo>
                  <a:lnTo>
                    <a:pt x="15954" y="135127"/>
                  </a:lnTo>
                  <a:lnTo>
                    <a:pt x="15510" y="120887"/>
                  </a:lnTo>
                  <a:lnTo>
                    <a:pt x="27875" y="72981"/>
                  </a:lnTo>
                  <a:lnTo>
                    <a:pt x="43440" y="47490"/>
                  </a:lnTo>
                  <a:lnTo>
                    <a:pt x="62869" y="25119"/>
                  </a:lnTo>
                  <a:lnTo>
                    <a:pt x="69660" y="22595"/>
                  </a:lnTo>
                  <a:lnTo>
                    <a:pt x="76527" y="23252"/>
                  </a:lnTo>
                  <a:lnTo>
                    <a:pt x="91565" y="31391"/>
                  </a:lnTo>
                  <a:lnTo>
                    <a:pt x="117423" y="55704"/>
                  </a:lnTo>
                  <a:lnTo>
                    <a:pt x="133533" y="86305"/>
                  </a:lnTo>
                  <a:lnTo>
                    <a:pt x="146338" y="137974"/>
                  </a:lnTo>
                  <a:lnTo>
                    <a:pt x="145740" y="179311"/>
                  </a:lnTo>
                  <a:lnTo>
                    <a:pt x="140646" y="235201"/>
                  </a:lnTo>
                  <a:lnTo>
                    <a:pt x="128586" y="277269"/>
                  </a:lnTo>
                  <a:lnTo>
                    <a:pt x="96781" y="332870"/>
                  </a:lnTo>
                  <a:lnTo>
                    <a:pt x="69105" y="364189"/>
                  </a:lnTo>
                  <a:lnTo>
                    <a:pt x="48883" y="372432"/>
                  </a:lnTo>
                  <a:lnTo>
                    <a:pt x="36939" y="374630"/>
                  </a:lnTo>
                  <a:lnTo>
                    <a:pt x="27807" y="372585"/>
                  </a:lnTo>
                  <a:lnTo>
                    <a:pt x="20548" y="367713"/>
                  </a:lnTo>
                  <a:lnTo>
                    <a:pt x="9364" y="352941"/>
                  </a:lnTo>
                  <a:lnTo>
                    <a:pt x="494" y="334677"/>
                  </a:lnTo>
                  <a:lnTo>
                    <a:pt x="0" y="326063"/>
                  </a:lnTo>
                  <a:lnTo>
                    <a:pt x="5691" y="310253"/>
                  </a:lnTo>
                  <a:lnTo>
                    <a:pt x="19138" y="298547"/>
                  </a:lnTo>
                  <a:lnTo>
                    <a:pt x="27638" y="293788"/>
                  </a:lnTo>
                  <a:lnTo>
                    <a:pt x="36814" y="292955"/>
                  </a:lnTo>
                  <a:lnTo>
                    <a:pt x="56368" y="298268"/>
                  </a:lnTo>
                  <a:lnTo>
                    <a:pt x="118441" y="334015"/>
                  </a:lnTo>
                  <a:lnTo>
                    <a:pt x="17097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59337" y="1789844"/>
              <a:ext cx="59425" cy="147400"/>
            </a:xfrm>
            <a:custGeom>
              <a:avLst/>
              <a:gdLst/>
              <a:ahLst/>
              <a:cxnLst/>
              <a:rect l="0" t="0" r="0" b="0"/>
              <a:pathLst>
                <a:path w="59425" h="147400">
                  <a:moveTo>
                    <a:pt x="0" y="0"/>
                  </a:moveTo>
                  <a:lnTo>
                    <a:pt x="16768" y="5589"/>
                  </a:lnTo>
                  <a:lnTo>
                    <a:pt x="28119" y="17692"/>
                  </a:lnTo>
                  <a:lnTo>
                    <a:pt x="54741" y="65284"/>
                  </a:lnTo>
                  <a:lnTo>
                    <a:pt x="59424" y="90236"/>
                  </a:lnTo>
                  <a:lnTo>
                    <a:pt x="55266" y="110685"/>
                  </a:lnTo>
                  <a:lnTo>
                    <a:pt x="45619" y="1264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84319" y="1442404"/>
              <a:ext cx="219574" cy="395065"/>
            </a:xfrm>
            <a:custGeom>
              <a:avLst/>
              <a:gdLst/>
              <a:ahLst/>
              <a:cxnLst/>
              <a:rect l="0" t="0" r="0" b="0"/>
              <a:pathLst>
                <a:path w="219574" h="395065">
                  <a:moveTo>
                    <a:pt x="96116" y="0"/>
                  </a:moveTo>
                  <a:lnTo>
                    <a:pt x="72069" y="9575"/>
                  </a:lnTo>
                  <a:lnTo>
                    <a:pt x="57742" y="20243"/>
                  </a:lnTo>
                  <a:lnTo>
                    <a:pt x="24482" y="74552"/>
                  </a:lnTo>
                  <a:lnTo>
                    <a:pt x="4441" y="105537"/>
                  </a:lnTo>
                  <a:lnTo>
                    <a:pt x="1074" y="107793"/>
                  </a:lnTo>
                  <a:lnTo>
                    <a:pt x="0" y="104617"/>
                  </a:lnTo>
                  <a:lnTo>
                    <a:pt x="453" y="97821"/>
                  </a:lnTo>
                  <a:lnTo>
                    <a:pt x="7196" y="84030"/>
                  </a:lnTo>
                  <a:lnTo>
                    <a:pt x="12270" y="77077"/>
                  </a:lnTo>
                  <a:lnTo>
                    <a:pt x="27266" y="66232"/>
                  </a:lnTo>
                  <a:lnTo>
                    <a:pt x="65488" y="49737"/>
                  </a:lnTo>
                  <a:lnTo>
                    <a:pt x="86013" y="48621"/>
                  </a:lnTo>
                  <a:lnTo>
                    <a:pt x="105664" y="53195"/>
                  </a:lnTo>
                  <a:lnTo>
                    <a:pt x="122196" y="63026"/>
                  </a:lnTo>
                  <a:lnTo>
                    <a:pt x="134224" y="78314"/>
                  </a:lnTo>
                  <a:lnTo>
                    <a:pt x="139068" y="87304"/>
                  </a:lnTo>
                  <a:lnTo>
                    <a:pt x="141332" y="109772"/>
                  </a:lnTo>
                  <a:lnTo>
                    <a:pt x="133253" y="156734"/>
                  </a:lnTo>
                  <a:lnTo>
                    <a:pt x="118169" y="183570"/>
                  </a:lnTo>
                  <a:lnTo>
                    <a:pt x="93291" y="206339"/>
                  </a:lnTo>
                  <a:lnTo>
                    <a:pt x="63694" y="222314"/>
                  </a:lnTo>
                  <a:lnTo>
                    <a:pt x="58124" y="221909"/>
                  </a:lnTo>
                  <a:lnTo>
                    <a:pt x="55580" y="218129"/>
                  </a:lnTo>
                  <a:lnTo>
                    <a:pt x="55054" y="212100"/>
                  </a:lnTo>
                  <a:lnTo>
                    <a:pt x="58213" y="205741"/>
                  </a:lnTo>
                  <a:lnTo>
                    <a:pt x="71082" y="192436"/>
                  </a:lnTo>
                  <a:lnTo>
                    <a:pt x="80596" y="189122"/>
                  </a:lnTo>
                  <a:lnTo>
                    <a:pt x="103646" y="188559"/>
                  </a:lnTo>
                  <a:lnTo>
                    <a:pt x="137341" y="200408"/>
                  </a:lnTo>
                  <a:lnTo>
                    <a:pt x="195734" y="248051"/>
                  </a:lnTo>
                  <a:lnTo>
                    <a:pt x="212720" y="275488"/>
                  </a:lnTo>
                  <a:lnTo>
                    <a:pt x="219573" y="317022"/>
                  </a:lnTo>
                  <a:lnTo>
                    <a:pt x="214937" y="343280"/>
                  </a:lnTo>
                  <a:lnTo>
                    <a:pt x="199172" y="374673"/>
                  </a:lnTo>
                  <a:lnTo>
                    <a:pt x="192896" y="383143"/>
                  </a:lnTo>
                  <a:lnTo>
                    <a:pt x="184033" y="388790"/>
                  </a:lnTo>
                  <a:lnTo>
                    <a:pt x="161706" y="395064"/>
                  </a:lnTo>
                  <a:lnTo>
                    <a:pt x="109245" y="390686"/>
                  </a:lnTo>
                  <a:lnTo>
                    <a:pt x="70110" y="380661"/>
                  </a:lnTo>
                  <a:lnTo>
                    <a:pt x="1188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09460" y="1516103"/>
              <a:ext cx="247577" cy="316672"/>
            </a:xfrm>
            <a:custGeom>
              <a:avLst/>
              <a:gdLst/>
              <a:ahLst/>
              <a:cxnLst/>
              <a:rect l="0" t="0" r="0" b="0"/>
              <a:pathLst>
                <a:path w="247577" h="316672">
                  <a:moveTo>
                    <a:pt x="134187" y="0"/>
                  </a:moveTo>
                  <a:lnTo>
                    <a:pt x="106241" y="0"/>
                  </a:lnTo>
                  <a:lnTo>
                    <a:pt x="95670" y="3510"/>
                  </a:lnTo>
                  <a:lnTo>
                    <a:pt x="77685" y="16768"/>
                  </a:lnTo>
                  <a:lnTo>
                    <a:pt x="26748" y="78528"/>
                  </a:lnTo>
                  <a:lnTo>
                    <a:pt x="4977" y="141478"/>
                  </a:lnTo>
                  <a:lnTo>
                    <a:pt x="0" y="196749"/>
                  </a:lnTo>
                  <a:lnTo>
                    <a:pt x="9069" y="249607"/>
                  </a:lnTo>
                  <a:lnTo>
                    <a:pt x="16578" y="271204"/>
                  </a:lnTo>
                  <a:lnTo>
                    <a:pt x="27714" y="288601"/>
                  </a:lnTo>
                  <a:lnTo>
                    <a:pt x="58316" y="311549"/>
                  </a:lnTo>
                  <a:lnTo>
                    <a:pt x="86819" y="316671"/>
                  </a:lnTo>
                  <a:lnTo>
                    <a:pt x="117814" y="313878"/>
                  </a:lnTo>
                  <a:lnTo>
                    <a:pt x="159232" y="299152"/>
                  </a:lnTo>
                  <a:lnTo>
                    <a:pt x="208643" y="266371"/>
                  </a:lnTo>
                  <a:lnTo>
                    <a:pt x="223041" y="249409"/>
                  </a:lnTo>
                  <a:lnTo>
                    <a:pt x="241816" y="204334"/>
                  </a:lnTo>
                  <a:lnTo>
                    <a:pt x="247576" y="164139"/>
                  </a:lnTo>
                  <a:lnTo>
                    <a:pt x="238104" y="122593"/>
                  </a:lnTo>
                  <a:lnTo>
                    <a:pt x="212772" y="75039"/>
                  </a:lnTo>
                  <a:lnTo>
                    <a:pt x="194850" y="53238"/>
                  </a:lnTo>
                  <a:lnTo>
                    <a:pt x="172067" y="38089"/>
                  </a:lnTo>
                  <a:lnTo>
                    <a:pt x="12365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94465" y="1571711"/>
              <a:ext cx="299028" cy="288737"/>
            </a:xfrm>
            <a:custGeom>
              <a:avLst/>
              <a:gdLst/>
              <a:ahLst/>
              <a:cxnLst/>
              <a:rect l="0" t="0" r="0" b="0"/>
              <a:pathLst>
                <a:path w="299028" h="288737">
                  <a:moveTo>
                    <a:pt x="154509" y="18092"/>
                  </a:moveTo>
                  <a:lnTo>
                    <a:pt x="143330" y="6913"/>
                  </a:lnTo>
                  <a:lnTo>
                    <a:pt x="135358" y="4790"/>
                  </a:lnTo>
                  <a:lnTo>
                    <a:pt x="114022" y="5551"/>
                  </a:lnTo>
                  <a:lnTo>
                    <a:pt x="81292" y="18145"/>
                  </a:lnTo>
                  <a:lnTo>
                    <a:pt x="54956" y="36695"/>
                  </a:lnTo>
                  <a:lnTo>
                    <a:pt x="32335" y="62598"/>
                  </a:lnTo>
                  <a:lnTo>
                    <a:pt x="8121" y="121496"/>
                  </a:lnTo>
                  <a:lnTo>
                    <a:pt x="0" y="157525"/>
                  </a:lnTo>
                  <a:lnTo>
                    <a:pt x="714" y="194716"/>
                  </a:lnTo>
                  <a:lnTo>
                    <a:pt x="11436" y="238724"/>
                  </a:lnTo>
                  <a:lnTo>
                    <a:pt x="24241" y="256920"/>
                  </a:lnTo>
                  <a:lnTo>
                    <a:pt x="42799" y="271637"/>
                  </a:lnTo>
                  <a:lnTo>
                    <a:pt x="80726" y="285329"/>
                  </a:lnTo>
                  <a:lnTo>
                    <a:pt x="126149" y="288736"/>
                  </a:lnTo>
                  <a:lnTo>
                    <a:pt x="162873" y="281686"/>
                  </a:lnTo>
                  <a:lnTo>
                    <a:pt x="217396" y="252354"/>
                  </a:lnTo>
                  <a:lnTo>
                    <a:pt x="258568" y="223810"/>
                  </a:lnTo>
                  <a:lnTo>
                    <a:pt x="281787" y="195639"/>
                  </a:lnTo>
                  <a:lnTo>
                    <a:pt x="292186" y="175380"/>
                  </a:lnTo>
                  <a:lnTo>
                    <a:pt x="299027" y="138655"/>
                  </a:lnTo>
                  <a:lnTo>
                    <a:pt x="295465" y="92549"/>
                  </a:lnTo>
                  <a:lnTo>
                    <a:pt x="281411" y="53021"/>
                  </a:lnTo>
                  <a:lnTo>
                    <a:pt x="256841" y="24672"/>
                  </a:lnTo>
                  <a:lnTo>
                    <a:pt x="227334" y="7043"/>
                  </a:lnTo>
                  <a:lnTo>
                    <a:pt x="190775" y="0"/>
                  </a:lnTo>
                  <a:lnTo>
                    <a:pt x="135094" y="5758"/>
                  </a:lnTo>
                  <a:lnTo>
                    <a:pt x="122923" y="7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31986" y="3657851"/>
            <a:ext cx="472208" cy="551258"/>
            <a:chOff x="231986" y="3657851"/>
            <a:chExt cx="472208" cy="551258"/>
          </a:xfrm>
        </p:grpSpPr>
        <p:sp>
          <p:nvSpPr>
            <p:cNvPr id="62" name="Freeform 61"/>
            <p:cNvSpPr/>
            <p:nvPr/>
          </p:nvSpPr>
          <p:spPr>
            <a:xfrm>
              <a:off x="364217" y="3756967"/>
              <a:ext cx="235908" cy="381402"/>
            </a:xfrm>
            <a:custGeom>
              <a:avLst/>
              <a:gdLst/>
              <a:ahLst/>
              <a:cxnLst/>
              <a:rect l="0" t="0" r="0" b="0"/>
              <a:pathLst>
                <a:path w="235908" h="381402">
                  <a:moveTo>
                    <a:pt x="56922" y="33292"/>
                  </a:moveTo>
                  <a:lnTo>
                    <a:pt x="45744" y="44470"/>
                  </a:lnTo>
                  <a:lnTo>
                    <a:pt x="22078" y="106509"/>
                  </a:lnTo>
                  <a:lnTo>
                    <a:pt x="11373" y="138434"/>
                  </a:lnTo>
                  <a:lnTo>
                    <a:pt x="7839" y="141991"/>
                  </a:lnTo>
                  <a:lnTo>
                    <a:pt x="4313" y="140853"/>
                  </a:lnTo>
                  <a:lnTo>
                    <a:pt x="792" y="136584"/>
                  </a:lnTo>
                  <a:lnTo>
                    <a:pt x="0" y="119364"/>
                  </a:lnTo>
                  <a:lnTo>
                    <a:pt x="12122" y="65120"/>
                  </a:lnTo>
                  <a:lnTo>
                    <a:pt x="18684" y="43928"/>
                  </a:lnTo>
                  <a:lnTo>
                    <a:pt x="31739" y="25931"/>
                  </a:lnTo>
                  <a:lnTo>
                    <a:pt x="49239" y="11303"/>
                  </a:lnTo>
                  <a:lnTo>
                    <a:pt x="68715" y="902"/>
                  </a:lnTo>
                  <a:lnTo>
                    <a:pt x="78822" y="0"/>
                  </a:lnTo>
                  <a:lnTo>
                    <a:pt x="99411" y="5237"/>
                  </a:lnTo>
                  <a:lnTo>
                    <a:pt x="107475" y="12249"/>
                  </a:lnTo>
                  <a:lnTo>
                    <a:pt x="128823" y="54005"/>
                  </a:lnTo>
                  <a:lnTo>
                    <a:pt x="146763" y="109286"/>
                  </a:lnTo>
                  <a:lnTo>
                    <a:pt x="147588" y="168882"/>
                  </a:lnTo>
                  <a:lnTo>
                    <a:pt x="136833" y="226061"/>
                  </a:lnTo>
                  <a:lnTo>
                    <a:pt x="119987" y="288138"/>
                  </a:lnTo>
                  <a:lnTo>
                    <a:pt x="106414" y="325610"/>
                  </a:lnTo>
                  <a:lnTo>
                    <a:pt x="80866" y="364125"/>
                  </a:lnTo>
                  <a:lnTo>
                    <a:pt x="54658" y="381401"/>
                  </a:lnTo>
                  <a:lnTo>
                    <a:pt x="46054" y="381178"/>
                  </a:lnTo>
                  <a:lnTo>
                    <a:pt x="37979" y="377520"/>
                  </a:lnTo>
                  <a:lnTo>
                    <a:pt x="23936" y="364096"/>
                  </a:lnTo>
                  <a:lnTo>
                    <a:pt x="13796" y="346432"/>
                  </a:lnTo>
                  <a:lnTo>
                    <a:pt x="7100" y="311168"/>
                  </a:lnTo>
                  <a:lnTo>
                    <a:pt x="11772" y="290933"/>
                  </a:lnTo>
                  <a:lnTo>
                    <a:pt x="33836" y="258879"/>
                  </a:lnTo>
                  <a:lnTo>
                    <a:pt x="41531" y="255043"/>
                  </a:lnTo>
                  <a:lnTo>
                    <a:pt x="59441" y="253900"/>
                  </a:lnTo>
                  <a:lnTo>
                    <a:pt x="89254" y="265423"/>
                  </a:lnTo>
                  <a:lnTo>
                    <a:pt x="151744" y="303876"/>
                  </a:lnTo>
                  <a:lnTo>
                    <a:pt x="175885" y="308359"/>
                  </a:lnTo>
                  <a:lnTo>
                    <a:pt x="199872" y="305283"/>
                  </a:lnTo>
                  <a:lnTo>
                    <a:pt x="218331" y="296116"/>
                  </a:lnTo>
                  <a:lnTo>
                    <a:pt x="228096" y="287363"/>
                  </a:lnTo>
                  <a:lnTo>
                    <a:pt x="235907" y="275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1986" y="3657851"/>
              <a:ext cx="472208" cy="551258"/>
            </a:xfrm>
            <a:custGeom>
              <a:avLst/>
              <a:gdLst/>
              <a:ahLst/>
              <a:cxnLst/>
              <a:rect l="0" t="0" r="0" b="0"/>
              <a:pathLst>
                <a:path w="472208" h="551258">
                  <a:moveTo>
                    <a:pt x="304967" y="6066"/>
                  </a:moveTo>
                  <a:lnTo>
                    <a:pt x="272515" y="0"/>
                  </a:lnTo>
                  <a:lnTo>
                    <a:pt x="215036" y="10625"/>
                  </a:lnTo>
                  <a:lnTo>
                    <a:pt x="155084" y="30381"/>
                  </a:lnTo>
                  <a:lnTo>
                    <a:pt x="100925" y="55842"/>
                  </a:lnTo>
                  <a:lnTo>
                    <a:pt x="70335" y="82035"/>
                  </a:lnTo>
                  <a:lnTo>
                    <a:pt x="31755" y="144160"/>
                  </a:lnTo>
                  <a:lnTo>
                    <a:pt x="8844" y="193741"/>
                  </a:lnTo>
                  <a:lnTo>
                    <a:pt x="1458" y="245735"/>
                  </a:lnTo>
                  <a:lnTo>
                    <a:pt x="0" y="301066"/>
                  </a:lnTo>
                  <a:lnTo>
                    <a:pt x="2140" y="329030"/>
                  </a:lnTo>
                  <a:lnTo>
                    <a:pt x="19458" y="381990"/>
                  </a:lnTo>
                  <a:lnTo>
                    <a:pt x="40080" y="426593"/>
                  </a:lnTo>
                  <a:lnTo>
                    <a:pt x="81915" y="484981"/>
                  </a:lnTo>
                  <a:lnTo>
                    <a:pt x="117148" y="517387"/>
                  </a:lnTo>
                  <a:lnTo>
                    <a:pt x="178774" y="545819"/>
                  </a:lnTo>
                  <a:lnTo>
                    <a:pt x="221433" y="551257"/>
                  </a:lnTo>
                  <a:lnTo>
                    <a:pt x="259939" y="547280"/>
                  </a:lnTo>
                  <a:lnTo>
                    <a:pt x="315112" y="520674"/>
                  </a:lnTo>
                  <a:lnTo>
                    <a:pt x="351944" y="493632"/>
                  </a:lnTo>
                  <a:lnTo>
                    <a:pt x="401614" y="431507"/>
                  </a:lnTo>
                  <a:lnTo>
                    <a:pt x="433805" y="377536"/>
                  </a:lnTo>
                  <a:lnTo>
                    <a:pt x="459575" y="318695"/>
                  </a:lnTo>
                  <a:lnTo>
                    <a:pt x="469320" y="268322"/>
                  </a:lnTo>
                  <a:lnTo>
                    <a:pt x="472207" y="219472"/>
                  </a:lnTo>
                  <a:lnTo>
                    <a:pt x="470543" y="189820"/>
                  </a:lnTo>
                  <a:lnTo>
                    <a:pt x="450410" y="132657"/>
                  </a:lnTo>
                  <a:lnTo>
                    <a:pt x="427610" y="93487"/>
                  </a:lnTo>
                  <a:lnTo>
                    <a:pt x="407438" y="71826"/>
                  </a:lnTo>
                  <a:lnTo>
                    <a:pt x="369774" y="47647"/>
                  </a:lnTo>
                  <a:lnTo>
                    <a:pt x="342739" y="37025"/>
                  </a:lnTo>
                  <a:lnTo>
                    <a:pt x="295622" y="35646"/>
                  </a:lnTo>
                  <a:lnTo>
                    <a:pt x="239213" y="45660"/>
                  </a:lnTo>
                  <a:lnTo>
                    <a:pt x="210210" y="58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58572" y="3640878"/>
            <a:ext cx="735425" cy="415244"/>
            <a:chOff x="1058572" y="3640878"/>
            <a:chExt cx="735425" cy="415244"/>
          </a:xfrm>
        </p:grpSpPr>
        <p:sp>
          <p:nvSpPr>
            <p:cNvPr id="65" name="Freeform 64"/>
            <p:cNvSpPr/>
            <p:nvPr/>
          </p:nvSpPr>
          <p:spPr>
            <a:xfrm>
              <a:off x="1058572" y="3640878"/>
              <a:ext cx="246962" cy="415244"/>
            </a:xfrm>
            <a:custGeom>
              <a:avLst/>
              <a:gdLst/>
              <a:ahLst/>
              <a:cxnLst/>
              <a:rect l="0" t="0" r="0" b="0"/>
              <a:pathLst>
                <a:path w="246962" h="415244">
                  <a:moveTo>
                    <a:pt x="46920" y="1982"/>
                  </a:moveTo>
                  <a:lnTo>
                    <a:pt x="30131" y="64262"/>
                  </a:lnTo>
                  <a:lnTo>
                    <a:pt x="24788" y="102193"/>
                  </a:lnTo>
                  <a:lnTo>
                    <a:pt x="9446" y="143396"/>
                  </a:lnTo>
                  <a:lnTo>
                    <a:pt x="7899" y="155919"/>
                  </a:lnTo>
                  <a:lnTo>
                    <a:pt x="5698" y="160759"/>
                  </a:lnTo>
                  <a:lnTo>
                    <a:pt x="3061" y="160476"/>
                  </a:lnTo>
                  <a:lnTo>
                    <a:pt x="133" y="156777"/>
                  </a:lnTo>
                  <a:lnTo>
                    <a:pt x="0" y="143310"/>
                  </a:lnTo>
                  <a:lnTo>
                    <a:pt x="5343" y="88703"/>
                  </a:lnTo>
                  <a:lnTo>
                    <a:pt x="14194" y="56533"/>
                  </a:lnTo>
                  <a:lnTo>
                    <a:pt x="44184" y="16733"/>
                  </a:lnTo>
                  <a:lnTo>
                    <a:pt x="70286" y="763"/>
                  </a:lnTo>
                  <a:lnTo>
                    <a:pt x="80045" y="0"/>
                  </a:lnTo>
                  <a:lnTo>
                    <a:pt x="100246" y="5390"/>
                  </a:lnTo>
                  <a:lnTo>
                    <a:pt x="114684" y="18704"/>
                  </a:lnTo>
                  <a:lnTo>
                    <a:pt x="149488" y="79344"/>
                  </a:lnTo>
                  <a:lnTo>
                    <a:pt x="165706" y="132557"/>
                  </a:lnTo>
                  <a:lnTo>
                    <a:pt x="177835" y="189298"/>
                  </a:lnTo>
                  <a:lnTo>
                    <a:pt x="171392" y="252499"/>
                  </a:lnTo>
                  <a:lnTo>
                    <a:pt x="158854" y="310390"/>
                  </a:lnTo>
                  <a:lnTo>
                    <a:pt x="130175" y="369498"/>
                  </a:lnTo>
                  <a:lnTo>
                    <a:pt x="115508" y="388761"/>
                  </a:lnTo>
                  <a:lnTo>
                    <a:pt x="87519" y="406181"/>
                  </a:lnTo>
                  <a:lnTo>
                    <a:pt x="67304" y="414813"/>
                  </a:lnTo>
                  <a:lnTo>
                    <a:pt x="57000" y="415243"/>
                  </a:lnTo>
                  <a:lnTo>
                    <a:pt x="36192" y="409481"/>
                  </a:lnTo>
                  <a:lnTo>
                    <a:pt x="21485" y="396002"/>
                  </a:lnTo>
                  <a:lnTo>
                    <a:pt x="15925" y="387495"/>
                  </a:lnTo>
                  <a:lnTo>
                    <a:pt x="8100" y="353164"/>
                  </a:lnTo>
                  <a:lnTo>
                    <a:pt x="11371" y="318945"/>
                  </a:lnTo>
                  <a:lnTo>
                    <a:pt x="19812" y="300392"/>
                  </a:lnTo>
                  <a:lnTo>
                    <a:pt x="25338" y="292169"/>
                  </a:lnTo>
                  <a:lnTo>
                    <a:pt x="40838" y="279913"/>
                  </a:lnTo>
                  <a:lnTo>
                    <a:pt x="49884" y="275007"/>
                  </a:lnTo>
                  <a:lnTo>
                    <a:pt x="59424" y="274076"/>
                  </a:lnTo>
                  <a:lnTo>
                    <a:pt x="79384" y="279280"/>
                  </a:lnTo>
                  <a:lnTo>
                    <a:pt x="119623" y="301685"/>
                  </a:lnTo>
                  <a:lnTo>
                    <a:pt x="174253" y="341356"/>
                  </a:lnTo>
                  <a:lnTo>
                    <a:pt x="194759" y="350906"/>
                  </a:lnTo>
                  <a:lnTo>
                    <a:pt x="215571" y="352811"/>
                  </a:lnTo>
                  <a:lnTo>
                    <a:pt x="246961" y="349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95046" y="3653388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70204"/>
                  </a:lnTo>
                  <a:lnTo>
                    <a:pt x="0" y="222916"/>
                  </a:lnTo>
                  <a:lnTo>
                    <a:pt x="0" y="283242"/>
                  </a:lnTo>
                  <a:lnTo>
                    <a:pt x="0" y="32295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49593" y="3695502"/>
              <a:ext cx="155983" cy="191440"/>
            </a:xfrm>
            <a:custGeom>
              <a:avLst/>
              <a:gdLst/>
              <a:ahLst/>
              <a:cxnLst/>
              <a:rect l="0" t="0" r="0" b="0"/>
              <a:pathLst>
                <a:path w="155983" h="191440">
                  <a:moveTo>
                    <a:pt x="155982" y="136871"/>
                  </a:moveTo>
                  <a:lnTo>
                    <a:pt x="113290" y="151443"/>
                  </a:lnTo>
                  <a:lnTo>
                    <a:pt x="50646" y="181535"/>
                  </a:lnTo>
                  <a:lnTo>
                    <a:pt x="40134" y="187704"/>
                  </a:lnTo>
                  <a:lnTo>
                    <a:pt x="19096" y="191439"/>
                  </a:lnTo>
                  <a:lnTo>
                    <a:pt x="8573" y="190797"/>
                  </a:lnTo>
                  <a:lnTo>
                    <a:pt x="2727" y="186859"/>
                  </a:lnTo>
                  <a:lnTo>
                    <a:pt x="0" y="180725"/>
                  </a:lnTo>
                  <a:lnTo>
                    <a:pt x="89" y="164550"/>
                  </a:lnTo>
                  <a:lnTo>
                    <a:pt x="12822" y="109710"/>
                  </a:lnTo>
                  <a:lnTo>
                    <a:pt x="29736" y="53225"/>
                  </a:lnTo>
                  <a:lnTo>
                    <a:pt x="506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77921" y="3660783"/>
              <a:ext cx="216076" cy="367247"/>
            </a:xfrm>
            <a:custGeom>
              <a:avLst/>
              <a:gdLst/>
              <a:ahLst/>
              <a:cxnLst/>
              <a:rect l="0" t="0" r="0" b="0"/>
              <a:pathLst>
                <a:path w="216076" h="367247">
                  <a:moveTo>
                    <a:pt x="75053" y="3134"/>
                  </a:moveTo>
                  <a:lnTo>
                    <a:pt x="58285" y="14312"/>
                  </a:lnTo>
                  <a:lnTo>
                    <a:pt x="46933" y="29159"/>
                  </a:lnTo>
                  <a:lnTo>
                    <a:pt x="11262" y="87798"/>
                  </a:lnTo>
                  <a:lnTo>
                    <a:pt x="1078" y="101594"/>
                  </a:lnTo>
                  <a:lnTo>
                    <a:pt x="0" y="100359"/>
                  </a:lnTo>
                  <a:lnTo>
                    <a:pt x="6675" y="73161"/>
                  </a:lnTo>
                  <a:lnTo>
                    <a:pt x="27664" y="35164"/>
                  </a:lnTo>
                  <a:lnTo>
                    <a:pt x="40733" y="18929"/>
                  </a:lnTo>
                  <a:lnTo>
                    <a:pt x="66834" y="2225"/>
                  </a:lnTo>
                  <a:lnTo>
                    <a:pt x="86608" y="0"/>
                  </a:lnTo>
                  <a:lnTo>
                    <a:pt x="105925" y="4080"/>
                  </a:lnTo>
                  <a:lnTo>
                    <a:pt x="122309" y="13693"/>
                  </a:lnTo>
                  <a:lnTo>
                    <a:pt x="134270" y="32003"/>
                  </a:lnTo>
                  <a:lnTo>
                    <a:pt x="141146" y="54569"/>
                  </a:lnTo>
                  <a:lnTo>
                    <a:pt x="140302" y="76297"/>
                  </a:lnTo>
                  <a:lnTo>
                    <a:pt x="127661" y="108260"/>
                  </a:lnTo>
                  <a:lnTo>
                    <a:pt x="109098" y="139957"/>
                  </a:lnTo>
                  <a:lnTo>
                    <a:pt x="105938" y="143482"/>
                  </a:lnTo>
                  <a:lnTo>
                    <a:pt x="105002" y="142323"/>
                  </a:lnTo>
                  <a:lnTo>
                    <a:pt x="105547" y="138040"/>
                  </a:lnTo>
                  <a:lnTo>
                    <a:pt x="110590" y="135186"/>
                  </a:lnTo>
                  <a:lnTo>
                    <a:pt x="128672" y="132013"/>
                  </a:lnTo>
                  <a:lnTo>
                    <a:pt x="149186" y="136843"/>
                  </a:lnTo>
                  <a:lnTo>
                    <a:pt x="177347" y="152716"/>
                  </a:lnTo>
                  <a:lnTo>
                    <a:pt x="191876" y="166710"/>
                  </a:lnTo>
                  <a:lnTo>
                    <a:pt x="206633" y="195490"/>
                  </a:lnTo>
                  <a:lnTo>
                    <a:pt x="216075" y="233133"/>
                  </a:lnTo>
                  <a:lnTo>
                    <a:pt x="209970" y="284656"/>
                  </a:lnTo>
                  <a:lnTo>
                    <a:pt x="197696" y="318175"/>
                  </a:lnTo>
                  <a:lnTo>
                    <a:pt x="184543" y="338514"/>
                  </a:lnTo>
                  <a:lnTo>
                    <a:pt x="166999" y="355353"/>
                  </a:lnTo>
                  <a:lnTo>
                    <a:pt x="144383" y="364396"/>
                  </a:lnTo>
                  <a:lnTo>
                    <a:pt x="119904" y="367246"/>
                  </a:lnTo>
                  <a:lnTo>
                    <a:pt x="88732" y="362273"/>
                  </a:lnTo>
                  <a:lnTo>
                    <a:pt x="64524" y="350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895129" y="3562056"/>
            <a:ext cx="789638" cy="554587"/>
            <a:chOff x="1895129" y="3562056"/>
            <a:chExt cx="789638" cy="554587"/>
          </a:xfrm>
        </p:grpSpPr>
        <p:sp>
          <p:nvSpPr>
            <p:cNvPr id="70" name="Freeform 69"/>
            <p:cNvSpPr/>
            <p:nvPr/>
          </p:nvSpPr>
          <p:spPr>
            <a:xfrm>
              <a:off x="1895129" y="3937658"/>
              <a:ext cx="71037" cy="178985"/>
            </a:xfrm>
            <a:custGeom>
              <a:avLst/>
              <a:gdLst/>
              <a:ahLst/>
              <a:cxnLst/>
              <a:rect l="0" t="0" r="0" b="0"/>
              <a:pathLst>
                <a:path w="71037" h="178985">
                  <a:moveTo>
                    <a:pt x="0" y="0"/>
                  </a:moveTo>
                  <a:lnTo>
                    <a:pt x="55226" y="57565"/>
                  </a:lnTo>
                  <a:lnTo>
                    <a:pt x="64709" y="75887"/>
                  </a:lnTo>
                  <a:lnTo>
                    <a:pt x="71036" y="111522"/>
                  </a:lnTo>
                  <a:lnTo>
                    <a:pt x="66277" y="131843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36780" y="3562056"/>
              <a:ext cx="187572" cy="398936"/>
            </a:xfrm>
            <a:custGeom>
              <a:avLst/>
              <a:gdLst/>
              <a:ahLst/>
              <a:cxnLst/>
              <a:rect l="0" t="0" r="0" b="0"/>
              <a:pathLst>
                <a:path w="187572" h="398936">
                  <a:moveTo>
                    <a:pt x="153147" y="80804"/>
                  </a:moveTo>
                  <a:lnTo>
                    <a:pt x="134019" y="135848"/>
                  </a:lnTo>
                  <a:lnTo>
                    <a:pt x="108933" y="195316"/>
                  </a:lnTo>
                  <a:lnTo>
                    <a:pt x="87698" y="248049"/>
                  </a:lnTo>
                  <a:lnTo>
                    <a:pt x="81892" y="296604"/>
                  </a:lnTo>
                  <a:lnTo>
                    <a:pt x="81342" y="346866"/>
                  </a:lnTo>
                  <a:lnTo>
                    <a:pt x="85359" y="377258"/>
                  </a:lnTo>
                  <a:lnTo>
                    <a:pt x="91577" y="387235"/>
                  </a:lnTo>
                  <a:lnTo>
                    <a:pt x="100402" y="393885"/>
                  </a:lnTo>
                  <a:lnTo>
                    <a:pt x="110965" y="398319"/>
                  </a:lnTo>
                  <a:lnTo>
                    <a:pt x="120346" y="398935"/>
                  </a:lnTo>
                  <a:lnTo>
                    <a:pt x="137009" y="393381"/>
                  </a:lnTo>
                  <a:lnTo>
                    <a:pt x="159544" y="371511"/>
                  </a:lnTo>
                  <a:lnTo>
                    <a:pt x="183726" y="322420"/>
                  </a:lnTo>
                  <a:lnTo>
                    <a:pt x="187571" y="312071"/>
                  </a:lnTo>
                  <a:lnTo>
                    <a:pt x="187393" y="275150"/>
                  </a:lnTo>
                  <a:lnTo>
                    <a:pt x="175683" y="223092"/>
                  </a:lnTo>
                  <a:lnTo>
                    <a:pt x="164723" y="204094"/>
                  </a:lnTo>
                  <a:lnTo>
                    <a:pt x="145814" y="190972"/>
                  </a:lnTo>
                  <a:lnTo>
                    <a:pt x="90397" y="160779"/>
                  </a:lnTo>
                  <a:lnTo>
                    <a:pt x="28012" y="118173"/>
                  </a:lnTo>
                  <a:lnTo>
                    <a:pt x="11354" y="99752"/>
                  </a:lnTo>
                  <a:lnTo>
                    <a:pt x="2390" y="76747"/>
                  </a:lnTo>
                  <a:lnTo>
                    <a:pt x="0" y="64061"/>
                  </a:lnTo>
                  <a:lnTo>
                    <a:pt x="3583" y="40607"/>
                  </a:lnTo>
                  <a:lnTo>
                    <a:pt x="7814" y="29440"/>
                  </a:lnTo>
                  <a:lnTo>
                    <a:pt x="21874" y="13912"/>
                  </a:lnTo>
                  <a:lnTo>
                    <a:pt x="30537" y="8133"/>
                  </a:lnTo>
                  <a:lnTo>
                    <a:pt x="65085" y="0"/>
                  </a:lnTo>
                  <a:lnTo>
                    <a:pt x="85153" y="4337"/>
                  </a:lnTo>
                  <a:lnTo>
                    <a:pt x="93779" y="8769"/>
                  </a:lnTo>
                  <a:lnTo>
                    <a:pt x="106484" y="23052"/>
                  </a:lnTo>
                  <a:lnTo>
                    <a:pt x="111510" y="31774"/>
                  </a:lnTo>
                  <a:lnTo>
                    <a:pt x="113975" y="50824"/>
                  </a:lnTo>
                  <a:lnTo>
                    <a:pt x="111033" y="91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62466" y="3579689"/>
              <a:ext cx="175496" cy="322300"/>
            </a:xfrm>
            <a:custGeom>
              <a:avLst/>
              <a:gdLst/>
              <a:ahLst/>
              <a:cxnLst/>
              <a:rect l="0" t="0" r="0" b="0"/>
              <a:pathLst>
                <a:path w="175496" h="322300">
                  <a:moveTo>
                    <a:pt x="85388" y="0"/>
                  </a:moveTo>
                  <a:lnTo>
                    <a:pt x="68621" y="5589"/>
                  </a:lnTo>
                  <a:lnTo>
                    <a:pt x="54149" y="17692"/>
                  </a:lnTo>
                  <a:lnTo>
                    <a:pt x="1174" y="78464"/>
                  </a:lnTo>
                  <a:lnTo>
                    <a:pt x="0" y="76876"/>
                  </a:lnTo>
                  <a:lnTo>
                    <a:pt x="387" y="72307"/>
                  </a:lnTo>
                  <a:lnTo>
                    <a:pt x="7056" y="60992"/>
                  </a:lnTo>
                  <a:lnTo>
                    <a:pt x="27084" y="41468"/>
                  </a:lnTo>
                  <a:lnTo>
                    <a:pt x="55245" y="23985"/>
                  </a:lnTo>
                  <a:lnTo>
                    <a:pt x="65293" y="19499"/>
                  </a:lnTo>
                  <a:lnTo>
                    <a:pt x="75501" y="18849"/>
                  </a:lnTo>
                  <a:lnTo>
                    <a:pt x="96202" y="24365"/>
                  </a:lnTo>
                  <a:lnTo>
                    <a:pt x="103126" y="31451"/>
                  </a:lnTo>
                  <a:lnTo>
                    <a:pt x="110819" y="51803"/>
                  </a:lnTo>
                  <a:lnTo>
                    <a:pt x="111119" y="73326"/>
                  </a:lnTo>
                  <a:lnTo>
                    <a:pt x="101779" y="115740"/>
                  </a:lnTo>
                  <a:lnTo>
                    <a:pt x="86476" y="141788"/>
                  </a:lnTo>
                  <a:lnTo>
                    <a:pt x="65023" y="166871"/>
                  </a:lnTo>
                  <a:lnTo>
                    <a:pt x="68928" y="163462"/>
                  </a:lnTo>
                  <a:lnTo>
                    <a:pt x="95459" y="159567"/>
                  </a:lnTo>
                  <a:lnTo>
                    <a:pt x="132956" y="169591"/>
                  </a:lnTo>
                  <a:lnTo>
                    <a:pt x="153713" y="184168"/>
                  </a:lnTo>
                  <a:lnTo>
                    <a:pt x="162524" y="192969"/>
                  </a:lnTo>
                  <a:lnTo>
                    <a:pt x="172313" y="215225"/>
                  </a:lnTo>
                  <a:lnTo>
                    <a:pt x="175495" y="239545"/>
                  </a:lnTo>
                  <a:lnTo>
                    <a:pt x="173009" y="262052"/>
                  </a:lnTo>
                  <a:lnTo>
                    <a:pt x="164885" y="280634"/>
                  </a:lnTo>
                  <a:lnTo>
                    <a:pt x="152306" y="296691"/>
                  </a:lnTo>
                  <a:lnTo>
                    <a:pt x="135017" y="311627"/>
                  </a:lnTo>
                  <a:lnTo>
                    <a:pt x="112515" y="319825"/>
                  </a:lnTo>
                  <a:lnTo>
                    <a:pt x="88086" y="322299"/>
                  </a:lnTo>
                  <a:lnTo>
                    <a:pt x="56942" y="317114"/>
                  </a:lnTo>
                  <a:lnTo>
                    <a:pt x="3274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57226" y="3566065"/>
              <a:ext cx="227541" cy="413708"/>
            </a:xfrm>
            <a:custGeom>
              <a:avLst/>
              <a:gdLst/>
              <a:ahLst/>
              <a:cxnLst/>
              <a:rect l="0" t="0" r="0" b="0"/>
              <a:pathLst>
                <a:path w="227541" h="413708">
                  <a:moveTo>
                    <a:pt x="195955" y="129437"/>
                  </a:moveTo>
                  <a:lnTo>
                    <a:pt x="192835" y="86746"/>
                  </a:lnTo>
                  <a:lnTo>
                    <a:pt x="181383" y="55567"/>
                  </a:lnTo>
                  <a:lnTo>
                    <a:pt x="156552" y="19179"/>
                  </a:lnTo>
                  <a:lnTo>
                    <a:pt x="130467" y="2272"/>
                  </a:lnTo>
                  <a:lnTo>
                    <a:pt x="107578" y="0"/>
                  </a:lnTo>
                  <a:lnTo>
                    <a:pt x="82977" y="4059"/>
                  </a:lnTo>
                  <a:lnTo>
                    <a:pt x="50566" y="19499"/>
                  </a:lnTo>
                  <a:lnTo>
                    <a:pt x="10678" y="52540"/>
                  </a:lnTo>
                  <a:lnTo>
                    <a:pt x="2475" y="72644"/>
                  </a:lnTo>
                  <a:lnTo>
                    <a:pt x="0" y="97177"/>
                  </a:lnTo>
                  <a:lnTo>
                    <a:pt x="10952" y="159316"/>
                  </a:lnTo>
                  <a:lnTo>
                    <a:pt x="16467" y="168074"/>
                  </a:lnTo>
                  <a:lnTo>
                    <a:pt x="60405" y="200325"/>
                  </a:lnTo>
                  <a:lnTo>
                    <a:pt x="83848" y="204617"/>
                  </a:lnTo>
                  <a:lnTo>
                    <a:pt x="107525" y="201455"/>
                  </a:lnTo>
                  <a:lnTo>
                    <a:pt x="134009" y="186521"/>
                  </a:lnTo>
                  <a:lnTo>
                    <a:pt x="171088" y="153664"/>
                  </a:lnTo>
                  <a:lnTo>
                    <a:pt x="186767" y="127257"/>
                  </a:lnTo>
                  <a:lnTo>
                    <a:pt x="190999" y="124474"/>
                  </a:lnTo>
                  <a:lnTo>
                    <a:pt x="194991" y="126129"/>
                  </a:lnTo>
                  <a:lnTo>
                    <a:pt x="198822" y="130741"/>
                  </a:lnTo>
                  <a:lnTo>
                    <a:pt x="204213" y="159589"/>
                  </a:lnTo>
                  <a:lnTo>
                    <a:pt x="207205" y="211259"/>
                  </a:lnTo>
                  <a:lnTo>
                    <a:pt x="214728" y="266526"/>
                  </a:lnTo>
                  <a:lnTo>
                    <a:pt x="216561" y="328092"/>
                  </a:lnTo>
                  <a:lnTo>
                    <a:pt x="225286" y="387961"/>
                  </a:lnTo>
                  <a:lnTo>
                    <a:pt x="227540" y="413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924662" y="3579689"/>
            <a:ext cx="763778" cy="568540"/>
            <a:chOff x="3924662" y="3579689"/>
            <a:chExt cx="763778" cy="568540"/>
          </a:xfrm>
        </p:grpSpPr>
        <p:sp>
          <p:nvSpPr>
            <p:cNvPr id="75" name="Freeform 74"/>
            <p:cNvSpPr/>
            <p:nvPr/>
          </p:nvSpPr>
          <p:spPr>
            <a:xfrm>
              <a:off x="3924662" y="3579689"/>
              <a:ext cx="234095" cy="413617"/>
            </a:xfrm>
            <a:custGeom>
              <a:avLst/>
              <a:gdLst/>
              <a:ahLst/>
              <a:cxnLst/>
              <a:rect l="0" t="0" r="0" b="0"/>
              <a:pathLst>
                <a:path w="234095" h="413617">
                  <a:moveTo>
                    <a:pt x="86695" y="0"/>
                  </a:moveTo>
                  <a:lnTo>
                    <a:pt x="68737" y="53875"/>
                  </a:lnTo>
                  <a:lnTo>
                    <a:pt x="48055" y="115921"/>
                  </a:lnTo>
                  <a:lnTo>
                    <a:pt x="41056" y="136918"/>
                  </a:lnTo>
                  <a:lnTo>
                    <a:pt x="37551" y="140412"/>
                  </a:lnTo>
                  <a:lnTo>
                    <a:pt x="34046" y="139231"/>
                  </a:lnTo>
                  <a:lnTo>
                    <a:pt x="30538" y="134935"/>
                  </a:lnTo>
                  <a:lnTo>
                    <a:pt x="29761" y="117682"/>
                  </a:lnTo>
                  <a:lnTo>
                    <a:pt x="34485" y="95587"/>
                  </a:lnTo>
                  <a:lnTo>
                    <a:pt x="69802" y="32828"/>
                  </a:lnTo>
                  <a:lnTo>
                    <a:pt x="83477" y="16150"/>
                  </a:lnTo>
                  <a:lnTo>
                    <a:pt x="91568" y="11936"/>
                  </a:lnTo>
                  <a:lnTo>
                    <a:pt x="109918" y="10374"/>
                  </a:lnTo>
                  <a:lnTo>
                    <a:pt x="126652" y="16699"/>
                  </a:lnTo>
                  <a:lnTo>
                    <a:pt x="134391" y="21661"/>
                  </a:lnTo>
                  <a:lnTo>
                    <a:pt x="146108" y="39653"/>
                  </a:lnTo>
                  <a:lnTo>
                    <a:pt x="154045" y="65586"/>
                  </a:lnTo>
                  <a:lnTo>
                    <a:pt x="159683" y="117309"/>
                  </a:lnTo>
                  <a:lnTo>
                    <a:pt x="165237" y="177893"/>
                  </a:lnTo>
                  <a:lnTo>
                    <a:pt x="155762" y="240510"/>
                  </a:lnTo>
                  <a:lnTo>
                    <a:pt x="141456" y="300798"/>
                  </a:lnTo>
                  <a:lnTo>
                    <a:pt x="117312" y="354648"/>
                  </a:lnTo>
                  <a:lnTo>
                    <a:pt x="102643" y="376380"/>
                  </a:lnTo>
                  <a:lnTo>
                    <a:pt x="74653" y="400599"/>
                  </a:lnTo>
                  <a:lnTo>
                    <a:pt x="54437" y="411230"/>
                  </a:lnTo>
                  <a:lnTo>
                    <a:pt x="33754" y="413616"/>
                  </a:lnTo>
                  <a:lnTo>
                    <a:pt x="23325" y="412614"/>
                  </a:lnTo>
                  <a:lnTo>
                    <a:pt x="15202" y="408437"/>
                  </a:lnTo>
                  <a:lnTo>
                    <a:pt x="3058" y="394437"/>
                  </a:lnTo>
                  <a:lnTo>
                    <a:pt x="0" y="373397"/>
                  </a:lnTo>
                  <a:lnTo>
                    <a:pt x="3711" y="350788"/>
                  </a:lnTo>
                  <a:lnTo>
                    <a:pt x="13158" y="332940"/>
                  </a:lnTo>
                  <a:lnTo>
                    <a:pt x="28276" y="320329"/>
                  </a:lnTo>
                  <a:lnTo>
                    <a:pt x="37220" y="315328"/>
                  </a:lnTo>
                  <a:lnTo>
                    <a:pt x="56518" y="312891"/>
                  </a:lnTo>
                  <a:lnTo>
                    <a:pt x="118404" y="327047"/>
                  </a:lnTo>
                  <a:lnTo>
                    <a:pt x="172110" y="348914"/>
                  </a:lnTo>
                  <a:lnTo>
                    <a:pt x="207410" y="347227"/>
                  </a:lnTo>
                  <a:lnTo>
                    <a:pt x="23409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46851" y="3600746"/>
              <a:ext cx="215232" cy="419682"/>
            </a:xfrm>
            <a:custGeom>
              <a:avLst/>
              <a:gdLst/>
              <a:ahLst/>
              <a:cxnLst/>
              <a:rect l="0" t="0" r="0" b="0"/>
              <a:pathLst>
                <a:path w="215232" h="419682">
                  <a:moveTo>
                    <a:pt x="85604" y="0"/>
                  </a:moveTo>
                  <a:lnTo>
                    <a:pt x="46063" y="55659"/>
                  </a:lnTo>
                  <a:lnTo>
                    <a:pt x="30604" y="82002"/>
                  </a:lnTo>
                  <a:lnTo>
                    <a:pt x="4420" y="111864"/>
                  </a:lnTo>
                  <a:lnTo>
                    <a:pt x="1066" y="113180"/>
                  </a:lnTo>
                  <a:lnTo>
                    <a:pt x="0" y="110548"/>
                  </a:lnTo>
                  <a:lnTo>
                    <a:pt x="6694" y="75519"/>
                  </a:lnTo>
                  <a:lnTo>
                    <a:pt x="18948" y="56570"/>
                  </a:lnTo>
                  <a:lnTo>
                    <a:pt x="36092" y="41520"/>
                  </a:lnTo>
                  <a:lnTo>
                    <a:pt x="86017" y="18393"/>
                  </a:lnTo>
                  <a:lnTo>
                    <a:pt x="96408" y="18111"/>
                  </a:lnTo>
                  <a:lnTo>
                    <a:pt x="117313" y="24037"/>
                  </a:lnTo>
                  <a:lnTo>
                    <a:pt x="143223" y="40527"/>
                  </a:lnTo>
                  <a:lnTo>
                    <a:pt x="152157" y="59736"/>
                  </a:lnTo>
                  <a:lnTo>
                    <a:pt x="154958" y="83871"/>
                  </a:lnTo>
                  <a:lnTo>
                    <a:pt x="148787" y="122596"/>
                  </a:lnTo>
                  <a:lnTo>
                    <a:pt x="132661" y="155647"/>
                  </a:lnTo>
                  <a:lnTo>
                    <a:pt x="119777" y="172902"/>
                  </a:lnTo>
                  <a:lnTo>
                    <a:pt x="93780" y="190180"/>
                  </a:lnTo>
                  <a:lnTo>
                    <a:pt x="89885" y="191127"/>
                  </a:lnTo>
                  <a:lnTo>
                    <a:pt x="89628" y="189419"/>
                  </a:lnTo>
                  <a:lnTo>
                    <a:pt x="91797" y="185941"/>
                  </a:lnTo>
                  <a:lnTo>
                    <a:pt x="106684" y="182076"/>
                  </a:lnTo>
                  <a:lnTo>
                    <a:pt x="127729" y="181528"/>
                  </a:lnTo>
                  <a:lnTo>
                    <a:pt x="148780" y="185184"/>
                  </a:lnTo>
                  <a:lnTo>
                    <a:pt x="174773" y="199409"/>
                  </a:lnTo>
                  <a:lnTo>
                    <a:pt x="197293" y="224031"/>
                  </a:lnTo>
                  <a:lnTo>
                    <a:pt x="213194" y="264731"/>
                  </a:lnTo>
                  <a:lnTo>
                    <a:pt x="215231" y="290793"/>
                  </a:lnTo>
                  <a:lnTo>
                    <a:pt x="207006" y="341710"/>
                  </a:lnTo>
                  <a:lnTo>
                    <a:pt x="191895" y="377328"/>
                  </a:lnTo>
                  <a:lnTo>
                    <a:pt x="172600" y="404519"/>
                  </a:lnTo>
                  <a:lnTo>
                    <a:pt x="152735" y="413753"/>
                  </a:lnTo>
                  <a:lnTo>
                    <a:pt x="101855" y="419681"/>
                  </a:lnTo>
                  <a:lnTo>
                    <a:pt x="50483" y="412615"/>
                  </a:lnTo>
                  <a:lnTo>
                    <a:pt x="3296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18869" y="3629044"/>
              <a:ext cx="167495" cy="390027"/>
            </a:xfrm>
            <a:custGeom>
              <a:avLst/>
              <a:gdLst/>
              <a:ahLst/>
              <a:cxnLst/>
              <a:rect l="0" t="0" r="0" b="0"/>
              <a:pathLst>
                <a:path w="167495" h="390027">
                  <a:moveTo>
                    <a:pt x="161027" y="108572"/>
                  </a:moveTo>
                  <a:lnTo>
                    <a:pt x="125111" y="163617"/>
                  </a:lnTo>
                  <a:lnTo>
                    <a:pt x="100813" y="215025"/>
                  </a:lnTo>
                  <a:lnTo>
                    <a:pt x="78813" y="270240"/>
                  </a:lnTo>
                  <a:lnTo>
                    <a:pt x="56469" y="328777"/>
                  </a:lnTo>
                  <a:lnTo>
                    <a:pt x="51386" y="351500"/>
                  </a:lnTo>
                  <a:lnTo>
                    <a:pt x="53026" y="377197"/>
                  </a:lnTo>
                  <a:lnTo>
                    <a:pt x="58611" y="384752"/>
                  </a:lnTo>
                  <a:lnTo>
                    <a:pt x="67013" y="388618"/>
                  </a:lnTo>
                  <a:lnTo>
                    <a:pt x="77294" y="390026"/>
                  </a:lnTo>
                  <a:lnTo>
                    <a:pt x="98076" y="385351"/>
                  </a:lnTo>
                  <a:lnTo>
                    <a:pt x="117841" y="374305"/>
                  </a:lnTo>
                  <a:lnTo>
                    <a:pt x="156914" y="328616"/>
                  </a:lnTo>
                  <a:lnTo>
                    <a:pt x="165048" y="305025"/>
                  </a:lnTo>
                  <a:lnTo>
                    <a:pt x="167494" y="280113"/>
                  </a:lnTo>
                  <a:lnTo>
                    <a:pt x="164681" y="257342"/>
                  </a:lnTo>
                  <a:lnTo>
                    <a:pt x="156412" y="238643"/>
                  </a:lnTo>
                  <a:lnTo>
                    <a:pt x="132040" y="207575"/>
                  </a:lnTo>
                  <a:lnTo>
                    <a:pt x="76103" y="164789"/>
                  </a:lnTo>
                  <a:lnTo>
                    <a:pt x="35718" y="142727"/>
                  </a:lnTo>
                  <a:lnTo>
                    <a:pt x="12634" y="116742"/>
                  </a:lnTo>
                  <a:lnTo>
                    <a:pt x="2268" y="96996"/>
                  </a:lnTo>
                  <a:lnTo>
                    <a:pt x="0" y="76521"/>
                  </a:lnTo>
                  <a:lnTo>
                    <a:pt x="4062" y="56893"/>
                  </a:lnTo>
                  <a:lnTo>
                    <a:pt x="25733" y="25227"/>
                  </a:lnTo>
                  <a:lnTo>
                    <a:pt x="32227" y="17914"/>
                  </a:lnTo>
                  <a:lnTo>
                    <a:pt x="63722" y="2032"/>
                  </a:lnTo>
                  <a:lnTo>
                    <a:pt x="86195" y="0"/>
                  </a:lnTo>
                  <a:lnTo>
                    <a:pt x="106712" y="4166"/>
                  </a:lnTo>
                  <a:lnTo>
                    <a:pt x="123629" y="13816"/>
                  </a:lnTo>
                  <a:lnTo>
                    <a:pt x="135827" y="29024"/>
                  </a:lnTo>
                  <a:lnTo>
                    <a:pt x="143978" y="48651"/>
                  </a:lnTo>
                  <a:lnTo>
                    <a:pt x="147397" y="83669"/>
                  </a:lnTo>
                  <a:lnTo>
                    <a:pt x="139970" y="119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53596" y="3969243"/>
              <a:ext cx="34844" cy="178986"/>
            </a:xfrm>
            <a:custGeom>
              <a:avLst/>
              <a:gdLst/>
              <a:ahLst/>
              <a:cxnLst/>
              <a:rect l="0" t="0" r="0" b="0"/>
              <a:pathLst>
                <a:path w="34844" h="178986">
                  <a:moveTo>
                    <a:pt x="0" y="0"/>
                  </a:moveTo>
                  <a:lnTo>
                    <a:pt x="15641" y="17981"/>
                  </a:lnTo>
                  <a:lnTo>
                    <a:pt x="34843" y="64153"/>
                  </a:lnTo>
                  <a:lnTo>
                    <a:pt x="34370" y="100636"/>
                  </a:lnTo>
                  <a:lnTo>
                    <a:pt x="26821" y="13549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856000" y="3611274"/>
            <a:ext cx="692519" cy="353792"/>
            <a:chOff x="4856000" y="3611274"/>
            <a:chExt cx="692519" cy="353792"/>
          </a:xfrm>
        </p:grpSpPr>
        <p:sp>
          <p:nvSpPr>
            <p:cNvPr id="80" name="Freeform 79"/>
            <p:cNvSpPr/>
            <p:nvPr/>
          </p:nvSpPr>
          <p:spPr>
            <a:xfrm>
              <a:off x="4856000" y="3611274"/>
              <a:ext cx="184401" cy="290713"/>
            </a:xfrm>
            <a:custGeom>
              <a:avLst/>
              <a:gdLst/>
              <a:ahLst/>
              <a:cxnLst/>
              <a:rect l="0" t="0" r="0" b="0"/>
              <a:pathLst>
                <a:path w="184401" h="290713">
                  <a:moveTo>
                    <a:pt x="113450" y="0"/>
                  </a:moveTo>
                  <a:lnTo>
                    <a:pt x="75973" y="8334"/>
                  </a:lnTo>
                  <a:lnTo>
                    <a:pt x="24549" y="15684"/>
                  </a:lnTo>
                  <a:lnTo>
                    <a:pt x="15579" y="22154"/>
                  </a:lnTo>
                  <a:lnTo>
                    <a:pt x="9598" y="31147"/>
                  </a:lnTo>
                  <a:lnTo>
                    <a:pt x="1181" y="66161"/>
                  </a:lnTo>
                  <a:lnTo>
                    <a:pt x="0" y="79203"/>
                  </a:lnTo>
                  <a:lnTo>
                    <a:pt x="3892" y="86727"/>
                  </a:lnTo>
                  <a:lnTo>
                    <a:pt x="11165" y="90573"/>
                  </a:lnTo>
                  <a:lnTo>
                    <a:pt x="30556" y="91727"/>
                  </a:lnTo>
                  <a:lnTo>
                    <a:pt x="61203" y="88140"/>
                  </a:lnTo>
                  <a:lnTo>
                    <a:pt x="113502" y="99244"/>
                  </a:lnTo>
                  <a:lnTo>
                    <a:pt x="139462" y="114674"/>
                  </a:lnTo>
                  <a:lnTo>
                    <a:pt x="161972" y="134063"/>
                  </a:lnTo>
                  <a:lnTo>
                    <a:pt x="177870" y="160215"/>
                  </a:lnTo>
                  <a:lnTo>
                    <a:pt x="184400" y="195780"/>
                  </a:lnTo>
                  <a:lnTo>
                    <a:pt x="180746" y="230365"/>
                  </a:lnTo>
                  <a:lnTo>
                    <a:pt x="172215" y="249003"/>
                  </a:lnTo>
                  <a:lnTo>
                    <a:pt x="159455" y="265086"/>
                  </a:lnTo>
                  <a:lnTo>
                    <a:pt x="142086" y="280033"/>
                  </a:lnTo>
                  <a:lnTo>
                    <a:pt x="119549" y="288236"/>
                  </a:lnTo>
                  <a:lnTo>
                    <a:pt x="95104" y="290712"/>
                  </a:lnTo>
                  <a:lnTo>
                    <a:pt x="40108" y="279760"/>
                  </a:lnTo>
                  <a:lnTo>
                    <a:pt x="816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78512" y="3684974"/>
              <a:ext cx="241527" cy="238728"/>
            </a:xfrm>
            <a:custGeom>
              <a:avLst/>
              <a:gdLst/>
              <a:ahLst/>
              <a:cxnLst/>
              <a:rect l="0" t="0" r="0" b="0"/>
              <a:pathLst>
                <a:path w="241527" h="238728">
                  <a:moveTo>
                    <a:pt x="122565" y="0"/>
                  </a:moveTo>
                  <a:lnTo>
                    <a:pt x="79874" y="14572"/>
                  </a:lnTo>
                  <a:lnTo>
                    <a:pt x="43812" y="39403"/>
                  </a:lnTo>
                  <a:lnTo>
                    <a:pt x="8970" y="95442"/>
                  </a:lnTo>
                  <a:lnTo>
                    <a:pt x="0" y="137724"/>
                  </a:lnTo>
                  <a:lnTo>
                    <a:pt x="2932" y="176117"/>
                  </a:lnTo>
                  <a:lnTo>
                    <a:pt x="16799" y="209720"/>
                  </a:lnTo>
                  <a:lnTo>
                    <a:pt x="32274" y="225010"/>
                  </a:lnTo>
                  <a:lnTo>
                    <a:pt x="52020" y="234535"/>
                  </a:lnTo>
                  <a:lnTo>
                    <a:pt x="88275" y="238727"/>
                  </a:lnTo>
                  <a:lnTo>
                    <a:pt x="121764" y="231911"/>
                  </a:lnTo>
                  <a:lnTo>
                    <a:pt x="161402" y="209239"/>
                  </a:lnTo>
                  <a:lnTo>
                    <a:pt x="222686" y="155770"/>
                  </a:lnTo>
                  <a:lnTo>
                    <a:pt x="239318" y="125703"/>
                  </a:lnTo>
                  <a:lnTo>
                    <a:pt x="241526" y="105000"/>
                  </a:lnTo>
                  <a:lnTo>
                    <a:pt x="233411" y="63115"/>
                  </a:lnTo>
                  <a:lnTo>
                    <a:pt x="218320" y="37158"/>
                  </a:lnTo>
                  <a:lnTo>
                    <a:pt x="209798" y="31791"/>
                  </a:lnTo>
                  <a:lnTo>
                    <a:pt x="175448" y="24237"/>
                  </a:lnTo>
                  <a:lnTo>
                    <a:pt x="12256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26932" y="3632072"/>
              <a:ext cx="221587" cy="332994"/>
            </a:xfrm>
            <a:custGeom>
              <a:avLst/>
              <a:gdLst/>
              <a:ahLst/>
              <a:cxnLst/>
              <a:rect l="0" t="0" r="0" b="0"/>
              <a:pathLst>
                <a:path w="221587" h="332994">
                  <a:moveTo>
                    <a:pt x="63658" y="10788"/>
                  </a:moveTo>
                  <a:lnTo>
                    <a:pt x="45700" y="64663"/>
                  </a:lnTo>
                  <a:lnTo>
                    <a:pt x="37801" y="88362"/>
                  </a:lnTo>
                  <a:lnTo>
                    <a:pt x="57000" y="30764"/>
                  </a:lnTo>
                  <a:lnTo>
                    <a:pt x="70057" y="13427"/>
                  </a:lnTo>
                  <a:lnTo>
                    <a:pt x="78453" y="5528"/>
                  </a:lnTo>
                  <a:lnTo>
                    <a:pt x="87559" y="1432"/>
                  </a:lnTo>
                  <a:lnTo>
                    <a:pt x="107036" y="0"/>
                  </a:lnTo>
                  <a:lnTo>
                    <a:pt x="124272" y="6383"/>
                  </a:lnTo>
                  <a:lnTo>
                    <a:pt x="132143" y="11361"/>
                  </a:lnTo>
                  <a:lnTo>
                    <a:pt x="144009" y="29370"/>
                  </a:lnTo>
                  <a:lnTo>
                    <a:pt x="163753" y="85331"/>
                  </a:lnTo>
                  <a:lnTo>
                    <a:pt x="167918" y="137990"/>
                  </a:lnTo>
                  <a:lnTo>
                    <a:pt x="165520" y="176379"/>
                  </a:lnTo>
                  <a:lnTo>
                    <a:pt x="154229" y="226381"/>
                  </a:lnTo>
                  <a:lnTo>
                    <a:pt x="132328" y="278979"/>
                  </a:lnTo>
                  <a:lnTo>
                    <a:pt x="111171" y="306411"/>
                  </a:lnTo>
                  <a:lnTo>
                    <a:pt x="92964" y="321940"/>
                  </a:lnTo>
                  <a:lnTo>
                    <a:pt x="70054" y="330402"/>
                  </a:lnTo>
                  <a:lnTo>
                    <a:pt x="45444" y="332993"/>
                  </a:lnTo>
                  <a:lnTo>
                    <a:pt x="22808" y="330245"/>
                  </a:lnTo>
                  <a:lnTo>
                    <a:pt x="14198" y="325535"/>
                  </a:lnTo>
                  <a:lnTo>
                    <a:pt x="1512" y="310942"/>
                  </a:lnTo>
                  <a:lnTo>
                    <a:pt x="0" y="302138"/>
                  </a:lnTo>
                  <a:lnTo>
                    <a:pt x="4560" y="282996"/>
                  </a:lnTo>
                  <a:lnTo>
                    <a:pt x="20282" y="258078"/>
                  </a:lnTo>
                  <a:lnTo>
                    <a:pt x="39310" y="249376"/>
                  </a:lnTo>
                  <a:lnTo>
                    <a:pt x="62196" y="246678"/>
                  </a:lnTo>
                  <a:lnTo>
                    <a:pt x="84065" y="249379"/>
                  </a:lnTo>
                  <a:lnTo>
                    <a:pt x="137272" y="275380"/>
                  </a:lnTo>
                  <a:lnTo>
                    <a:pt x="179455" y="296759"/>
                  </a:lnTo>
                  <a:lnTo>
                    <a:pt x="221586" y="305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615294" y="3576337"/>
            <a:ext cx="1769945" cy="519249"/>
            <a:chOff x="6615294" y="3576337"/>
            <a:chExt cx="1769945" cy="519249"/>
          </a:xfrm>
        </p:grpSpPr>
        <p:sp>
          <p:nvSpPr>
            <p:cNvPr id="84" name="Freeform 83"/>
            <p:cNvSpPr/>
            <p:nvPr/>
          </p:nvSpPr>
          <p:spPr>
            <a:xfrm>
              <a:off x="6615294" y="3579639"/>
              <a:ext cx="259816" cy="393323"/>
            </a:xfrm>
            <a:custGeom>
              <a:avLst/>
              <a:gdLst/>
              <a:ahLst/>
              <a:cxnLst/>
              <a:rect l="0" t="0" r="0" b="0"/>
              <a:pathLst>
                <a:path w="259816" h="393323">
                  <a:moveTo>
                    <a:pt x="38716" y="21107"/>
                  </a:moveTo>
                  <a:lnTo>
                    <a:pt x="29651" y="79724"/>
                  </a:lnTo>
                  <a:lnTo>
                    <a:pt x="23032" y="114514"/>
                  </a:lnTo>
                  <a:lnTo>
                    <a:pt x="8073" y="141460"/>
                  </a:lnTo>
                  <a:lnTo>
                    <a:pt x="4249" y="142286"/>
                  </a:lnTo>
                  <a:lnTo>
                    <a:pt x="1700" y="138158"/>
                  </a:lnTo>
                  <a:lnTo>
                    <a:pt x="0" y="130726"/>
                  </a:lnTo>
                  <a:lnTo>
                    <a:pt x="5965" y="67616"/>
                  </a:lnTo>
                  <a:lnTo>
                    <a:pt x="17963" y="32938"/>
                  </a:lnTo>
                  <a:lnTo>
                    <a:pt x="36337" y="6025"/>
                  </a:lnTo>
                  <a:lnTo>
                    <a:pt x="44149" y="1693"/>
                  </a:lnTo>
                  <a:lnTo>
                    <a:pt x="62188" y="0"/>
                  </a:lnTo>
                  <a:lnTo>
                    <a:pt x="92074" y="11214"/>
                  </a:lnTo>
                  <a:lnTo>
                    <a:pt x="117567" y="29354"/>
                  </a:lnTo>
                  <a:lnTo>
                    <a:pt x="134349" y="55136"/>
                  </a:lnTo>
                  <a:lnTo>
                    <a:pt x="154183" y="108776"/>
                  </a:lnTo>
                  <a:lnTo>
                    <a:pt x="162910" y="162167"/>
                  </a:lnTo>
                  <a:lnTo>
                    <a:pt x="163465" y="217773"/>
                  </a:lnTo>
                  <a:lnTo>
                    <a:pt x="156642" y="273817"/>
                  </a:lnTo>
                  <a:lnTo>
                    <a:pt x="153129" y="300709"/>
                  </a:lnTo>
                  <a:lnTo>
                    <a:pt x="125345" y="357404"/>
                  </a:lnTo>
                  <a:lnTo>
                    <a:pt x="108804" y="372564"/>
                  </a:lnTo>
                  <a:lnTo>
                    <a:pt x="69588" y="391827"/>
                  </a:lnTo>
                  <a:lnTo>
                    <a:pt x="48927" y="393322"/>
                  </a:lnTo>
                  <a:lnTo>
                    <a:pt x="38504" y="392082"/>
                  </a:lnTo>
                  <a:lnTo>
                    <a:pt x="20684" y="381347"/>
                  </a:lnTo>
                  <a:lnTo>
                    <a:pt x="12657" y="373571"/>
                  </a:lnTo>
                  <a:lnTo>
                    <a:pt x="3737" y="352453"/>
                  </a:lnTo>
                  <a:lnTo>
                    <a:pt x="1359" y="340270"/>
                  </a:lnTo>
                  <a:lnTo>
                    <a:pt x="2112" y="329809"/>
                  </a:lnTo>
                  <a:lnTo>
                    <a:pt x="9190" y="311945"/>
                  </a:lnTo>
                  <a:lnTo>
                    <a:pt x="16692" y="306246"/>
                  </a:lnTo>
                  <a:lnTo>
                    <a:pt x="37506" y="299914"/>
                  </a:lnTo>
                  <a:lnTo>
                    <a:pt x="75532" y="301938"/>
                  </a:lnTo>
                  <a:lnTo>
                    <a:pt x="110846" y="315536"/>
                  </a:lnTo>
                  <a:lnTo>
                    <a:pt x="166384" y="349195"/>
                  </a:lnTo>
                  <a:lnTo>
                    <a:pt x="197036" y="360994"/>
                  </a:lnTo>
                  <a:lnTo>
                    <a:pt x="217875" y="362070"/>
                  </a:lnTo>
                  <a:lnTo>
                    <a:pt x="236495" y="358650"/>
                  </a:lnTo>
                  <a:lnTo>
                    <a:pt x="259815" y="347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43565" y="364286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7409" y="48931"/>
                  </a:lnTo>
                  <a:lnTo>
                    <a:pt x="2195" y="96776"/>
                  </a:lnTo>
                  <a:lnTo>
                    <a:pt x="650" y="147997"/>
                  </a:lnTo>
                  <a:lnTo>
                    <a:pt x="193" y="200218"/>
                  </a:lnTo>
                  <a:lnTo>
                    <a:pt x="57" y="252736"/>
                  </a:lnTo>
                  <a:lnTo>
                    <a:pt x="17" y="29598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69479" y="3611274"/>
              <a:ext cx="184615" cy="217486"/>
            </a:xfrm>
            <a:custGeom>
              <a:avLst/>
              <a:gdLst/>
              <a:ahLst/>
              <a:cxnLst/>
              <a:rect l="0" t="0" r="0" b="0"/>
              <a:pathLst>
                <a:path w="184615" h="217486">
                  <a:moveTo>
                    <a:pt x="184614" y="189513"/>
                  </a:moveTo>
                  <a:lnTo>
                    <a:pt x="167846" y="183924"/>
                  </a:lnTo>
                  <a:lnTo>
                    <a:pt x="150256" y="187419"/>
                  </a:lnTo>
                  <a:lnTo>
                    <a:pt x="98851" y="212851"/>
                  </a:lnTo>
                  <a:lnTo>
                    <a:pt x="61456" y="217485"/>
                  </a:lnTo>
                  <a:lnTo>
                    <a:pt x="38631" y="214423"/>
                  </a:lnTo>
                  <a:lnTo>
                    <a:pt x="19907" y="206044"/>
                  </a:lnTo>
                  <a:lnTo>
                    <a:pt x="11638" y="200534"/>
                  </a:lnTo>
                  <a:lnTo>
                    <a:pt x="6126" y="192181"/>
                  </a:lnTo>
                  <a:lnTo>
                    <a:pt x="0" y="170421"/>
                  </a:lnTo>
                  <a:lnTo>
                    <a:pt x="2141" y="137453"/>
                  </a:lnTo>
                  <a:lnTo>
                    <a:pt x="14516" y="87636"/>
                  </a:lnTo>
                  <a:lnTo>
                    <a:pt x="39352" y="32035"/>
                  </a:lnTo>
                  <a:lnTo>
                    <a:pt x="477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37152" y="3576337"/>
              <a:ext cx="272154" cy="390109"/>
            </a:xfrm>
            <a:custGeom>
              <a:avLst/>
              <a:gdLst/>
              <a:ahLst/>
              <a:cxnLst/>
              <a:rect l="0" t="0" r="0" b="0"/>
              <a:pathLst>
                <a:path w="272154" h="390109">
                  <a:moveTo>
                    <a:pt x="127511" y="3352"/>
                  </a:moveTo>
                  <a:lnTo>
                    <a:pt x="67918" y="52850"/>
                  </a:lnTo>
                  <a:lnTo>
                    <a:pt x="4680" y="115665"/>
                  </a:lnTo>
                  <a:lnTo>
                    <a:pt x="1170" y="116832"/>
                  </a:lnTo>
                  <a:lnTo>
                    <a:pt x="0" y="114100"/>
                  </a:lnTo>
                  <a:lnTo>
                    <a:pt x="6527" y="84500"/>
                  </a:lnTo>
                  <a:lnTo>
                    <a:pt x="21344" y="60671"/>
                  </a:lnTo>
                  <a:lnTo>
                    <a:pt x="57277" y="24562"/>
                  </a:lnTo>
                  <a:lnTo>
                    <a:pt x="86424" y="6517"/>
                  </a:lnTo>
                  <a:lnTo>
                    <a:pt x="96610" y="1953"/>
                  </a:lnTo>
                  <a:lnTo>
                    <a:pt x="117286" y="0"/>
                  </a:lnTo>
                  <a:lnTo>
                    <a:pt x="159156" y="8279"/>
                  </a:lnTo>
                  <a:lnTo>
                    <a:pt x="177061" y="20750"/>
                  </a:lnTo>
                  <a:lnTo>
                    <a:pt x="191647" y="37990"/>
                  </a:lnTo>
                  <a:lnTo>
                    <a:pt x="202030" y="57351"/>
                  </a:lnTo>
                  <a:lnTo>
                    <a:pt x="204304" y="77655"/>
                  </a:lnTo>
                  <a:lnTo>
                    <a:pt x="196232" y="119285"/>
                  </a:lnTo>
                  <a:lnTo>
                    <a:pt x="181148" y="145197"/>
                  </a:lnTo>
                  <a:lnTo>
                    <a:pt x="156271" y="167692"/>
                  </a:lnTo>
                  <a:lnTo>
                    <a:pt x="126674" y="183586"/>
                  </a:lnTo>
                  <a:lnTo>
                    <a:pt x="121104" y="183170"/>
                  </a:lnTo>
                  <a:lnTo>
                    <a:pt x="118560" y="179382"/>
                  </a:lnTo>
                  <a:lnTo>
                    <a:pt x="118034" y="173348"/>
                  </a:lnTo>
                  <a:lnTo>
                    <a:pt x="121194" y="168155"/>
                  </a:lnTo>
                  <a:lnTo>
                    <a:pt x="134062" y="159266"/>
                  </a:lnTo>
                  <a:lnTo>
                    <a:pt x="154599" y="157655"/>
                  </a:lnTo>
                  <a:lnTo>
                    <a:pt x="200321" y="166153"/>
                  </a:lnTo>
                  <a:lnTo>
                    <a:pt x="218753" y="178653"/>
                  </a:lnTo>
                  <a:lnTo>
                    <a:pt x="255730" y="218116"/>
                  </a:lnTo>
                  <a:lnTo>
                    <a:pt x="265605" y="236843"/>
                  </a:lnTo>
                  <a:lnTo>
                    <a:pt x="272153" y="272705"/>
                  </a:lnTo>
                  <a:lnTo>
                    <a:pt x="268504" y="312968"/>
                  </a:lnTo>
                  <a:lnTo>
                    <a:pt x="259974" y="334371"/>
                  </a:lnTo>
                  <a:lnTo>
                    <a:pt x="235435" y="367176"/>
                  </a:lnTo>
                  <a:lnTo>
                    <a:pt x="209401" y="383463"/>
                  </a:lnTo>
                  <a:lnTo>
                    <a:pt x="173871" y="390108"/>
                  </a:lnTo>
                  <a:lnTo>
                    <a:pt x="139297" y="386488"/>
                  </a:lnTo>
                  <a:lnTo>
                    <a:pt x="106454" y="371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27876" y="3969243"/>
              <a:ext cx="66257" cy="126343"/>
            </a:xfrm>
            <a:custGeom>
              <a:avLst/>
              <a:gdLst/>
              <a:ahLst/>
              <a:cxnLst/>
              <a:rect l="0" t="0" r="0" b="0"/>
              <a:pathLst>
                <a:path w="66257" h="126343">
                  <a:moveTo>
                    <a:pt x="0" y="0"/>
                  </a:moveTo>
                  <a:lnTo>
                    <a:pt x="38373" y="29309"/>
                  </a:lnTo>
                  <a:lnTo>
                    <a:pt x="54003" y="55088"/>
                  </a:lnTo>
                  <a:lnTo>
                    <a:pt x="66044" y="84953"/>
                  </a:lnTo>
                  <a:lnTo>
                    <a:pt x="66256" y="94070"/>
                  </a:lnTo>
                  <a:lnTo>
                    <a:pt x="60253" y="110439"/>
                  </a:lnTo>
                  <a:lnTo>
                    <a:pt x="54206" y="11574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26973" y="3623239"/>
              <a:ext cx="230466" cy="396303"/>
            </a:xfrm>
            <a:custGeom>
              <a:avLst/>
              <a:gdLst/>
              <a:ahLst/>
              <a:cxnLst/>
              <a:rect l="0" t="0" r="0" b="0"/>
              <a:pathLst>
                <a:path w="230466" h="396303">
                  <a:moveTo>
                    <a:pt x="227286" y="82792"/>
                  </a:moveTo>
                  <a:lnTo>
                    <a:pt x="184624" y="136906"/>
                  </a:lnTo>
                  <a:lnTo>
                    <a:pt x="150005" y="189440"/>
                  </a:lnTo>
                  <a:lnTo>
                    <a:pt x="121987" y="241682"/>
                  </a:lnTo>
                  <a:lnTo>
                    <a:pt x="99511" y="297061"/>
                  </a:lnTo>
                  <a:lnTo>
                    <a:pt x="93110" y="344630"/>
                  </a:lnTo>
                  <a:lnTo>
                    <a:pt x="97853" y="372300"/>
                  </a:lnTo>
                  <a:lnTo>
                    <a:pt x="102393" y="384592"/>
                  </a:lnTo>
                  <a:lnTo>
                    <a:pt x="110098" y="391616"/>
                  </a:lnTo>
                  <a:lnTo>
                    <a:pt x="119916" y="395130"/>
                  </a:lnTo>
                  <a:lnTo>
                    <a:pt x="131139" y="396302"/>
                  </a:lnTo>
                  <a:lnTo>
                    <a:pt x="149849" y="391366"/>
                  </a:lnTo>
                  <a:lnTo>
                    <a:pt x="186513" y="369132"/>
                  </a:lnTo>
                  <a:lnTo>
                    <a:pt x="200586" y="352774"/>
                  </a:lnTo>
                  <a:lnTo>
                    <a:pt x="223033" y="302225"/>
                  </a:lnTo>
                  <a:lnTo>
                    <a:pt x="230465" y="277024"/>
                  </a:lnTo>
                  <a:lnTo>
                    <a:pt x="228308" y="253345"/>
                  </a:lnTo>
                  <a:lnTo>
                    <a:pt x="219551" y="232293"/>
                  </a:lnTo>
                  <a:lnTo>
                    <a:pt x="207861" y="215137"/>
                  </a:lnTo>
                  <a:lnTo>
                    <a:pt x="191746" y="202833"/>
                  </a:lnTo>
                  <a:lnTo>
                    <a:pt x="132182" y="177919"/>
                  </a:lnTo>
                  <a:lnTo>
                    <a:pt x="69328" y="148191"/>
                  </a:lnTo>
                  <a:lnTo>
                    <a:pt x="40883" y="132975"/>
                  </a:lnTo>
                  <a:lnTo>
                    <a:pt x="10311" y="106872"/>
                  </a:lnTo>
                  <a:lnTo>
                    <a:pt x="2170" y="86865"/>
                  </a:lnTo>
                  <a:lnTo>
                    <a:pt x="0" y="74979"/>
                  </a:lnTo>
                  <a:lnTo>
                    <a:pt x="3827" y="52413"/>
                  </a:lnTo>
                  <a:lnTo>
                    <a:pt x="19137" y="23098"/>
                  </a:lnTo>
                  <a:lnTo>
                    <a:pt x="25349" y="14920"/>
                  </a:lnTo>
                  <a:lnTo>
                    <a:pt x="47848" y="5833"/>
                  </a:lnTo>
                  <a:lnTo>
                    <a:pt x="109953" y="0"/>
                  </a:lnTo>
                  <a:lnTo>
                    <a:pt x="134584" y="5441"/>
                  </a:lnTo>
                  <a:lnTo>
                    <a:pt x="161604" y="21659"/>
                  </a:lnTo>
                  <a:lnTo>
                    <a:pt x="195700" y="51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86862" y="3642860"/>
              <a:ext cx="15535" cy="347441"/>
            </a:xfrm>
            <a:custGeom>
              <a:avLst/>
              <a:gdLst/>
              <a:ahLst/>
              <a:cxnLst/>
              <a:rect l="0" t="0" r="0" b="0"/>
              <a:pathLst>
                <a:path w="15535" h="347441">
                  <a:moveTo>
                    <a:pt x="9553" y="0"/>
                  </a:moveTo>
                  <a:lnTo>
                    <a:pt x="2317" y="28725"/>
                  </a:lnTo>
                  <a:lnTo>
                    <a:pt x="0" y="77921"/>
                  </a:lnTo>
                  <a:lnTo>
                    <a:pt x="483" y="130062"/>
                  </a:lnTo>
                  <a:lnTo>
                    <a:pt x="6345" y="183726"/>
                  </a:lnTo>
                  <a:lnTo>
                    <a:pt x="8602" y="241221"/>
                  </a:lnTo>
                  <a:lnTo>
                    <a:pt x="12485" y="300636"/>
                  </a:lnTo>
                  <a:lnTo>
                    <a:pt x="15534" y="321959"/>
                  </a:lnTo>
                  <a:lnTo>
                    <a:pt x="955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96211" y="3653388"/>
              <a:ext cx="189676" cy="192771"/>
            </a:xfrm>
            <a:custGeom>
              <a:avLst/>
              <a:gdLst/>
              <a:ahLst/>
              <a:cxnLst/>
              <a:rect l="0" t="0" r="0" b="0"/>
              <a:pathLst>
                <a:path w="189676" h="192771">
                  <a:moveTo>
                    <a:pt x="189675" y="147399"/>
                  </a:moveTo>
                  <a:lnTo>
                    <a:pt x="127582" y="152988"/>
                  </a:lnTo>
                  <a:lnTo>
                    <a:pt x="74004" y="177063"/>
                  </a:lnTo>
                  <a:lnTo>
                    <a:pt x="31775" y="192643"/>
                  </a:lnTo>
                  <a:lnTo>
                    <a:pt x="22407" y="192770"/>
                  </a:lnTo>
                  <a:lnTo>
                    <a:pt x="5759" y="186671"/>
                  </a:lnTo>
                  <a:lnTo>
                    <a:pt x="1554" y="180600"/>
                  </a:lnTo>
                  <a:lnTo>
                    <a:pt x="0" y="164495"/>
                  </a:lnTo>
                  <a:lnTo>
                    <a:pt x="11594" y="106959"/>
                  </a:lnTo>
                  <a:lnTo>
                    <a:pt x="28357" y="52863"/>
                  </a:lnTo>
                  <a:lnTo>
                    <a:pt x="422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49413" y="3653388"/>
              <a:ext cx="235826" cy="375661"/>
            </a:xfrm>
            <a:custGeom>
              <a:avLst/>
              <a:gdLst/>
              <a:ahLst/>
              <a:cxnLst/>
              <a:rect l="0" t="0" r="0" b="0"/>
              <a:pathLst>
                <a:path w="235826" h="375661">
                  <a:moveTo>
                    <a:pt x="104929" y="0"/>
                  </a:moveTo>
                  <a:lnTo>
                    <a:pt x="80883" y="9576"/>
                  </a:lnTo>
                  <a:lnTo>
                    <a:pt x="59459" y="27534"/>
                  </a:lnTo>
                  <a:lnTo>
                    <a:pt x="24230" y="74553"/>
                  </a:lnTo>
                  <a:lnTo>
                    <a:pt x="8748" y="111127"/>
                  </a:lnTo>
                  <a:lnTo>
                    <a:pt x="1442" y="165407"/>
                  </a:lnTo>
                  <a:lnTo>
                    <a:pt x="0" y="221190"/>
                  </a:lnTo>
                  <a:lnTo>
                    <a:pt x="5303" y="277269"/>
                  </a:lnTo>
                  <a:lnTo>
                    <a:pt x="18786" y="325001"/>
                  </a:lnTo>
                  <a:lnTo>
                    <a:pt x="29989" y="346826"/>
                  </a:lnTo>
                  <a:lnTo>
                    <a:pt x="45885" y="361986"/>
                  </a:lnTo>
                  <a:lnTo>
                    <a:pt x="65819" y="371453"/>
                  </a:lnTo>
                  <a:lnTo>
                    <a:pt x="90277" y="375660"/>
                  </a:lnTo>
                  <a:lnTo>
                    <a:pt x="113625" y="371291"/>
                  </a:lnTo>
                  <a:lnTo>
                    <a:pt x="134530" y="360381"/>
                  </a:lnTo>
                  <a:lnTo>
                    <a:pt x="195962" y="298607"/>
                  </a:lnTo>
                  <a:lnTo>
                    <a:pt x="211580" y="271750"/>
                  </a:lnTo>
                  <a:lnTo>
                    <a:pt x="230989" y="212503"/>
                  </a:lnTo>
                  <a:lnTo>
                    <a:pt x="235825" y="189203"/>
                  </a:lnTo>
                  <a:lnTo>
                    <a:pt x="229398" y="132997"/>
                  </a:lnTo>
                  <a:lnTo>
                    <a:pt x="217068" y="89319"/>
                  </a:lnTo>
                  <a:lnTo>
                    <a:pt x="191941" y="48709"/>
                  </a:lnTo>
                  <a:lnTo>
                    <a:pt x="171394" y="25481"/>
                  </a:lnTo>
                  <a:lnTo>
                    <a:pt x="151236" y="17174"/>
                  </a:lnTo>
                  <a:lnTo>
                    <a:pt x="11545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242777" y="705409"/>
            <a:ext cx="2621597" cy="136871"/>
            <a:chOff x="3242777" y="705409"/>
            <a:chExt cx="2621597" cy="136871"/>
          </a:xfrm>
        </p:grpSpPr>
        <p:sp>
          <p:nvSpPr>
            <p:cNvPr id="94" name="Freeform 93"/>
            <p:cNvSpPr/>
            <p:nvPr/>
          </p:nvSpPr>
          <p:spPr>
            <a:xfrm>
              <a:off x="3242777" y="705409"/>
              <a:ext cx="610654" cy="52643"/>
            </a:xfrm>
            <a:custGeom>
              <a:avLst/>
              <a:gdLst/>
              <a:ahLst/>
              <a:cxnLst/>
              <a:rect l="0" t="0" r="0" b="0"/>
              <a:pathLst>
                <a:path w="610654" h="52643">
                  <a:moveTo>
                    <a:pt x="610653" y="0"/>
                  </a:moveTo>
                  <a:lnTo>
                    <a:pt x="548372" y="16788"/>
                  </a:lnTo>
                  <a:lnTo>
                    <a:pt x="491202" y="23333"/>
                  </a:lnTo>
                  <a:lnTo>
                    <a:pt x="429520" y="29955"/>
                  </a:lnTo>
                  <a:lnTo>
                    <a:pt x="366481" y="39704"/>
                  </a:lnTo>
                  <a:lnTo>
                    <a:pt x="317536" y="47227"/>
                  </a:lnTo>
                  <a:lnTo>
                    <a:pt x="268000" y="51038"/>
                  </a:lnTo>
                  <a:lnTo>
                    <a:pt x="208869" y="52167"/>
                  </a:lnTo>
                  <a:lnTo>
                    <a:pt x="152484" y="52502"/>
                  </a:lnTo>
                  <a:lnTo>
                    <a:pt x="98733" y="52601"/>
                  </a:lnTo>
                  <a:lnTo>
                    <a:pt x="38913" y="526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95709" y="810694"/>
              <a:ext cx="1168665" cy="31586"/>
            </a:xfrm>
            <a:custGeom>
              <a:avLst/>
              <a:gdLst/>
              <a:ahLst/>
              <a:cxnLst/>
              <a:rect l="0" t="0" r="0" b="0"/>
              <a:pathLst>
                <a:path w="1168665" h="31586">
                  <a:moveTo>
                    <a:pt x="1168664" y="31585"/>
                  </a:moveTo>
                  <a:lnTo>
                    <a:pt x="1111399" y="31585"/>
                  </a:lnTo>
                  <a:lnTo>
                    <a:pt x="1058890" y="31585"/>
                  </a:lnTo>
                  <a:lnTo>
                    <a:pt x="1008237" y="28466"/>
                  </a:lnTo>
                  <a:lnTo>
                    <a:pt x="961642" y="23252"/>
                  </a:lnTo>
                  <a:lnTo>
                    <a:pt x="903383" y="21707"/>
                  </a:lnTo>
                  <a:lnTo>
                    <a:pt x="847907" y="18130"/>
                  </a:lnTo>
                  <a:lnTo>
                    <a:pt x="792475" y="12781"/>
                  </a:lnTo>
                  <a:lnTo>
                    <a:pt x="747615" y="10360"/>
                  </a:lnTo>
                  <a:lnTo>
                    <a:pt x="700381" y="5384"/>
                  </a:lnTo>
                  <a:lnTo>
                    <a:pt x="652092" y="2393"/>
                  </a:lnTo>
                  <a:lnTo>
                    <a:pt x="606844" y="1063"/>
                  </a:lnTo>
                  <a:lnTo>
                    <a:pt x="555063" y="315"/>
                  </a:lnTo>
                  <a:lnTo>
                    <a:pt x="506575" y="93"/>
                  </a:lnTo>
                  <a:lnTo>
                    <a:pt x="443075" y="28"/>
                  </a:lnTo>
                  <a:lnTo>
                    <a:pt x="400473" y="12"/>
                  </a:lnTo>
                  <a:lnTo>
                    <a:pt x="355023" y="5"/>
                  </a:lnTo>
                  <a:lnTo>
                    <a:pt x="308697" y="2"/>
                  </a:lnTo>
                  <a:lnTo>
                    <a:pt x="264711" y="1"/>
                  </a:lnTo>
                  <a:lnTo>
                    <a:pt x="221765" y="0"/>
                  </a:lnTo>
                  <a:lnTo>
                    <a:pt x="179281" y="0"/>
                  </a:lnTo>
                  <a:lnTo>
                    <a:pt x="117072" y="0"/>
                  </a:lnTo>
                  <a:lnTo>
                    <a:pt x="6224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193118" y="2221513"/>
            <a:ext cx="1739978" cy="494840"/>
            <a:chOff x="1193118" y="2221513"/>
            <a:chExt cx="1739978" cy="494840"/>
          </a:xfrm>
        </p:grpSpPr>
        <p:sp>
          <p:nvSpPr>
            <p:cNvPr id="97" name="Freeform 96"/>
            <p:cNvSpPr/>
            <p:nvPr/>
          </p:nvSpPr>
          <p:spPr>
            <a:xfrm>
              <a:off x="1193118" y="2221513"/>
              <a:ext cx="220762" cy="428740"/>
            </a:xfrm>
            <a:custGeom>
              <a:avLst/>
              <a:gdLst/>
              <a:ahLst/>
              <a:cxnLst/>
              <a:rect l="0" t="0" r="0" b="0"/>
              <a:pathLst>
                <a:path w="220762" h="428740">
                  <a:moveTo>
                    <a:pt x="165058" y="0"/>
                  </a:moveTo>
                  <a:lnTo>
                    <a:pt x="144814" y="43962"/>
                  </a:lnTo>
                  <a:lnTo>
                    <a:pt x="99570" y="105447"/>
                  </a:lnTo>
                  <a:lnTo>
                    <a:pt x="67721" y="155836"/>
                  </a:lnTo>
                  <a:lnTo>
                    <a:pt x="38899" y="210850"/>
                  </a:lnTo>
                  <a:lnTo>
                    <a:pt x="12050" y="273561"/>
                  </a:lnTo>
                  <a:lnTo>
                    <a:pt x="0" y="327041"/>
                  </a:lnTo>
                  <a:lnTo>
                    <a:pt x="728" y="365572"/>
                  </a:lnTo>
                  <a:lnTo>
                    <a:pt x="6625" y="387084"/>
                  </a:lnTo>
                  <a:lnTo>
                    <a:pt x="17044" y="404444"/>
                  </a:lnTo>
                  <a:lnTo>
                    <a:pt x="32593" y="416839"/>
                  </a:lnTo>
                  <a:lnTo>
                    <a:pt x="52372" y="425077"/>
                  </a:lnTo>
                  <a:lnTo>
                    <a:pt x="76761" y="428739"/>
                  </a:lnTo>
                  <a:lnTo>
                    <a:pt x="100078" y="424127"/>
                  </a:lnTo>
                  <a:lnTo>
                    <a:pt x="153121" y="395580"/>
                  </a:lnTo>
                  <a:lnTo>
                    <a:pt x="192486" y="361347"/>
                  </a:lnTo>
                  <a:lnTo>
                    <a:pt x="208410" y="334793"/>
                  </a:lnTo>
                  <a:lnTo>
                    <a:pt x="220537" y="304698"/>
                  </a:lnTo>
                  <a:lnTo>
                    <a:pt x="220761" y="294379"/>
                  </a:lnTo>
                  <a:lnTo>
                    <a:pt x="214771" y="273554"/>
                  </a:lnTo>
                  <a:lnTo>
                    <a:pt x="198245" y="247689"/>
                  </a:lnTo>
                  <a:lnTo>
                    <a:pt x="189522" y="244675"/>
                  </a:lnTo>
                  <a:lnTo>
                    <a:pt x="167352" y="247564"/>
                  </a:lnTo>
                  <a:lnTo>
                    <a:pt x="139741" y="262345"/>
                  </a:lnTo>
                  <a:lnTo>
                    <a:pt x="88010" y="310160"/>
                  </a:lnTo>
                  <a:lnTo>
                    <a:pt x="49244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674031" y="223204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1057" y="54145"/>
                  </a:lnTo>
                  <a:lnTo>
                    <a:pt x="21057" y="109091"/>
                  </a:lnTo>
                  <a:lnTo>
                    <a:pt x="13821" y="165005"/>
                  </a:lnTo>
                  <a:lnTo>
                    <a:pt x="11178" y="221110"/>
                  </a:lnTo>
                  <a:lnTo>
                    <a:pt x="10657" y="277253"/>
                  </a:lnTo>
                  <a:lnTo>
                    <a:pt x="2212" y="33286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28575" y="2295212"/>
              <a:ext cx="177042" cy="204647"/>
            </a:xfrm>
            <a:custGeom>
              <a:avLst/>
              <a:gdLst/>
              <a:ahLst/>
              <a:cxnLst/>
              <a:rect l="0" t="0" r="0" b="0"/>
              <a:pathLst>
                <a:path w="177042" h="204647">
                  <a:moveTo>
                    <a:pt x="177041" y="147399"/>
                  </a:moveTo>
                  <a:lnTo>
                    <a:pt x="123166" y="172593"/>
                  </a:lnTo>
                  <a:lnTo>
                    <a:pt x="61120" y="196279"/>
                  </a:lnTo>
                  <a:lnTo>
                    <a:pt x="29610" y="204646"/>
                  </a:lnTo>
                  <a:lnTo>
                    <a:pt x="8571" y="202868"/>
                  </a:lnTo>
                  <a:lnTo>
                    <a:pt x="2726" y="198416"/>
                  </a:lnTo>
                  <a:lnTo>
                    <a:pt x="0" y="191939"/>
                  </a:lnTo>
                  <a:lnTo>
                    <a:pt x="90" y="175383"/>
                  </a:lnTo>
                  <a:lnTo>
                    <a:pt x="17261" y="114327"/>
                  </a:lnTo>
                  <a:lnTo>
                    <a:pt x="38072" y="62184"/>
                  </a:lnTo>
                  <a:lnTo>
                    <a:pt x="50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16051" y="2240902"/>
              <a:ext cx="184364" cy="359637"/>
            </a:xfrm>
            <a:custGeom>
              <a:avLst/>
              <a:gdLst/>
              <a:ahLst/>
              <a:cxnLst/>
              <a:rect l="0" t="0" r="0" b="0"/>
              <a:pathLst>
                <a:path w="184364" h="359637">
                  <a:moveTo>
                    <a:pt x="68550" y="1668"/>
                  </a:moveTo>
                  <a:lnTo>
                    <a:pt x="57371" y="12846"/>
                  </a:lnTo>
                  <a:lnTo>
                    <a:pt x="34221" y="67235"/>
                  </a:lnTo>
                  <a:lnTo>
                    <a:pt x="12253" y="118750"/>
                  </a:lnTo>
                  <a:lnTo>
                    <a:pt x="20784" y="77932"/>
                  </a:lnTo>
                  <a:lnTo>
                    <a:pt x="34895" y="34929"/>
                  </a:lnTo>
                  <a:lnTo>
                    <a:pt x="46183" y="18010"/>
                  </a:lnTo>
                  <a:lnTo>
                    <a:pt x="62118" y="5812"/>
                  </a:lnTo>
                  <a:lnTo>
                    <a:pt x="71281" y="921"/>
                  </a:lnTo>
                  <a:lnTo>
                    <a:pt x="80899" y="0"/>
                  </a:lnTo>
                  <a:lnTo>
                    <a:pt x="100944" y="5216"/>
                  </a:lnTo>
                  <a:lnTo>
                    <a:pt x="118432" y="18452"/>
                  </a:lnTo>
                  <a:lnTo>
                    <a:pt x="132834" y="37203"/>
                  </a:lnTo>
                  <a:lnTo>
                    <a:pt x="146348" y="74068"/>
                  </a:lnTo>
                  <a:lnTo>
                    <a:pt x="151507" y="128446"/>
                  </a:lnTo>
                  <a:lnTo>
                    <a:pt x="146937" y="189837"/>
                  </a:lnTo>
                  <a:lnTo>
                    <a:pt x="133600" y="248714"/>
                  </a:lnTo>
                  <a:lnTo>
                    <a:pt x="102968" y="306252"/>
                  </a:lnTo>
                  <a:lnTo>
                    <a:pt x="76798" y="332770"/>
                  </a:lnTo>
                  <a:lnTo>
                    <a:pt x="65860" y="337046"/>
                  </a:lnTo>
                  <a:lnTo>
                    <a:pt x="41228" y="338678"/>
                  </a:lnTo>
                  <a:lnTo>
                    <a:pt x="30448" y="335136"/>
                  </a:lnTo>
                  <a:lnTo>
                    <a:pt x="12231" y="321841"/>
                  </a:lnTo>
                  <a:lnTo>
                    <a:pt x="2575" y="301114"/>
                  </a:lnTo>
                  <a:lnTo>
                    <a:pt x="0" y="289036"/>
                  </a:lnTo>
                  <a:lnTo>
                    <a:pt x="623" y="278644"/>
                  </a:lnTo>
                  <a:lnTo>
                    <a:pt x="7554" y="260859"/>
                  </a:lnTo>
                  <a:lnTo>
                    <a:pt x="15018" y="255180"/>
                  </a:lnTo>
                  <a:lnTo>
                    <a:pt x="35789" y="248871"/>
                  </a:lnTo>
                  <a:lnTo>
                    <a:pt x="45540" y="249528"/>
                  </a:lnTo>
                  <a:lnTo>
                    <a:pt x="62612" y="256497"/>
                  </a:lnTo>
                  <a:lnTo>
                    <a:pt x="121097" y="317093"/>
                  </a:lnTo>
                  <a:lnTo>
                    <a:pt x="136358" y="330199"/>
                  </a:lnTo>
                  <a:lnTo>
                    <a:pt x="184363" y="359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63585" y="2558425"/>
              <a:ext cx="56104" cy="157928"/>
            </a:xfrm>
            <a:custGeom>
              <a:avLst/>
              <a:gdLst/>
              <a:ahLst/>
              <a:cxnLst/>
              <a:rect l="0" t="0" r="0" b="0"/>
              <a:pathLst>
                <a:path w="56104" h="157928">
                  <a:moveTo>
                    <a:pt x="10529" y="0"/>
                  </a:moveTo>
                  <a:lnTo>
                    <a:pt x="26170" y="17980"/>
                  </a:lnTo>
                  <a:lnTo>
                    <a:pt x="48966" y="74353"/>
                  </a:lnTo>
                  <a:lnTo>
                    <a:pt x="56078" y="95047"/>
                  </a:lnTo>
                  <a:lnTo>
                    <a:pt x="56103" y="104308"/>
                  </a:lnTo>
                  <a:lnTo>
                    <a:pt x="49891" y="120838"/>
                  </a:lnTo>
                  <a:lnTo>
                    <a:pt x="33240" y="143298"/>
                  </a:lnTo>
                  <a:lnTo>
                    <a:pt x="20232" y="15142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12200" y="2258037"/>
              <a:ext cx="213556" cy="313718"/>
            </a:xfrm>
            <a:custGeom>
              <a:avLst/>
              <a:gdLst/>
              <a:ahLst/>
              <a:cxnLst/>
              <a:rect l="0" t="0" r="0" b="0"/>
              <a:pathLst>
                <a:path w="213556" h="313718">
                  <a:moveTo>
                    <a:pt x="114598" y="5589"/>
                  </a:moveTo>
                  <a:lnTo>
                    <a:pt x="97830" y="0"/>
                  </a:lnTo>
                  <a:lnTo>
                    <a:pt x="80239" y="3495"/>
                  </a:lnTo>
                  <a:lnTo>
                    <a:pt x="53724" y="18617"/>
                  </a:lnTo>
                  <a:lnTo>
                    <a:pt x="31050" y="41035"/>
                  </a:lnTo>
                  <a:lnTo>
                    <a:pt x="17804" y="61117"/>
                  </a:lnTo>
                  <a:lnTo>
                    <a:pt x="4940" y="98731"/>
                  </a:lnTo>
                  <a:lnTo>
                    <a:pt x="0" y="156482"/>
                  </a:lnTo>
                  <a:lnTo>
                    <a:pt x="4613" y="218279"/>
                  </a:lnTo>
                  <a:lnTo>
                    <a:pt x="25195" y="273207"/>
                  </a:lnTo>
                  <a:lnTo>
                    <a:pt x="38208" y="292597"/>
                  </a:lnTo>
                  <a:lnTo>
                    <a:pt x="54910" y="305894"/>
                  </a:lnTo>
                  <a:lnTo>
                    <a:pt x="64278" y="311077"/>
                  </a:lnTo>
                  <a:lnTo>
                    <a:pt x="84044" y="313717"/>
                  </a:lnTo>
                  <a:lnTo>
                    <a:pt x="125330" y="305880"/>
                  </a:lnTo>
                  <a:lnTo>
                    <a:pt x="143154" y="293470"/>
                  </a:lnTo>
                  <a:lnTo>
                    <a:pt x="173661" y="256907"/>
                  </a:lnTo>
                  <a:lnTo>
                    <a:pt x="193811" y="214720"/>
                  </a:lnTo>
                  <a:lnTo>
                    <a:pt x="212665" y="154417"/>
                  </a:lnTo>
                  <a:lnTo>
                    <a:pt x="213555" y="132566"/>
                  </a:lnTo>
                  <a:lnTo>
                    <a:pt x="204595" y="89943"/>
                  </a:lnTo>
                  <a:lnTo>
                    <a:pt x="189357" y="58269"/>
                  </a:lnTo>
                  <a:lnTo>
                    <a:pt x="180814" y="51238"/>
                  </a:lnTo>
                  <a:lnTo>
                    <a:pt x="135654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58425" y="2263626"/>
              <a:ext cx="21057" cy="263214"/>
            </a:xfrm>
            <a:custGeom>
              <a:avLst/>
              <a:gdLst/>
              <a:ahLst/>
              <a:cxnLst/>
              <a:rect l="0" t="0" r="0" b="0"/>
              <a:pathLst>
                <a:path w="21057" h="263214">
                  <a:moveTo>
                    <a:pt x="0" y="0"/>
                  </a:moveTo>
                  <a:lnTo>
                    <a:pt x="9064" y="58617"/>
                  </a:lnTo>
                  <a:lnTo>
                    <a:pt x="10239" y="113961"/>
                  </a:lnTo>
                  <a:lnTo>
                    <a:pt x="10471" y="176886"/>
                  </a:lnTo>
                  <a:lnTo>
                    <a:pt x="17756" y="238153"/>
                  </a:lnTo>
                  <a:lnTo>
                    <a:pt x="2105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76949" y="2268566"/>
              <a:ext cx="256147" cy="285786"/>
            </a:xfrm>
            <a:custGeom>
              <a:avLst/>
              <a:gdLst/>
              <a:ahLst/>
              <a:cxnLst/>
              <a:rect l="0" t="0" r="0" b="0"/>
              <a:pathLst>
                <a:path w="256147" h="285786">
                  <a:moveTo>
                    <a:pt x="134159" y="5589"/>
                  </a:moveTo>
                  <a:lnTo>
                    <a:pt x="117392" y="0"/>
                  </a:lnTo>
                  <a:lnTo>
                    <a:pt x="99801" y="3495"/>
                  </a:lnTo>
                  <a:lnTo>
                    <a:pt x="80285" y="14017"/>
                  </a:lnTo>
                  <a:lnTo>
                    <a:pt x="34301" y="53752"/>
                  </a:lnTo>
                  <a:lnTo>
                    <a:pt x="17484" y="81081"/>
                  </a:lnTo>
                  <a:lnTo>
                    <a:pt x="2491" y="130162"/>
                  </a:lnTo>
                  <a:lnTo>
                    <a:pt x="0" y="169881"/>
                  </a:lnTo>
                  <a:lnTo>
                    <a:pt x="7321" y="204397"/>
                  </a:lnTo>
                  <a:lnTo>
                    <a:pt x="30163" y="244381"/>
                  </a:lnTo>
                  <a:lnTo>
                    <a:pt x="57205" y="275156"/>
                  </a:lnTo>
                  <a:lnTo>
                    <a:pt x="77341" y="283324"/>
                  </a:lnTo>
                  <a:lnTo>
                    <a:pt x="101888" y="285785"/>
                  </a:lnTo>
                  <a:lnTo>
                    <a:pt x="140845" y="279423"/>
                  </a:lnTo>
                  <a:lnTo>
                    <a:pt x="196824" y="250342"/>
                  </a:lnTo>
                  <a:lnTo>
                    <a:pt x="238454" y="196253"/>
                  </a:lnTo>
                  <a:lnTo>
                    <a:pt x="250702" y="173387"/>
                  </a:lnTo>
                  <a:lnTo>
                    <a:pt x="256146" y="147626"/>
                  </a:lnTo>
                  <a:lnTo>
                    <a:pt x="253622" y="106816"/>
                  </a:lnTo>
                  <a:lnTo>
                    <a:pt x="233883" y="59510"/>
                  </a:lnTo>
                  <a:lnTo>
                    <a:pt x="220985" y="37743"/>
                  </a:lnTo>
                  <a:lnTo>
                    <a:pt x="204334" y="22609"/>
                  </a:lnTo>
                  <a:lnTo>
                    <a:pt x="194980" y="16936"/>
                  </a:lnTo>
                  <a:lnTo>
                    <a:pt x="185235" y="15493"/>
                  </a:lnTo>
                  <a:lnTo>
                    <a:pt x="155922" y="23472"/>
                  </a:lnTo>
                  <a:lnTo>
                    <a:pt x="123631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400704" y="2189927"/>
            <a:ext cx="5050904" cy="642239"/>
            <a:chOff x="3400704" y="2189927"/>
            <a:chExt cx="5050904" cy="642239"/>
          </a:xfrm>
        </p:grpSpPr>
        <p:sp>
          <p:nvSpPr>
            <p:cNvPr id="106" name="Freeform 105"/>
            <p:cNvSpPr/>
            <p:nvPr/>
          </p:nvSpPr>
          <p:spPr>
            <a:xfrm>
              <a:off x="3400704" y="2537367"/>
              <a:ext cx="59473" cy="178986"/>
            </a:xfrm>
            <a:custGeom>
              <a:avLst/>
              <a:gdLst/>
              <a:ahLst/>
              <a:cxnLst/>
              <a:rect l="0" t="0" r="0" b="0"/>
              <a:pathLst>
                <a:path w="59473" h="178986">
                  <a:moveTo>
                    <a:pt x="21057" y="0"/>
                  </a:moveTo>
                  <a:lnTo>
                    <a:pt x="50366" y="34898"/>
                  </a:lnTo>
                  <a:lnTo>
                    <a:pt x="57480" y="57235"/>
                  </a:lnTo>
                  <a:lnTo>
                    <a:pt x="59472" y="82760"/>
                  </a:lnTo>
                  <a:lnTo>
                    <a:pt x="52846" y="122268"/>
                  </a:lnTo>
                  <a:lnTo>
                    <a:pt x="42595" y="145589"/>
                  </a:lnTo>
                  <a:lnTo>
                    <a:pt x="27120" y="16141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00704" y="2421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48913" y="2210984"/>
              <a:ext cx="170007" cy="364057"/>
            </a:xfrm>
            <a:custGeom>
              <a:avLst/>
              <a:gdLst/>
              <a:ahLst/>
              <a:cxnLst/>
              <a:rect l="0" t="0" r="0" b="0"/>
              <a:pathLst>
                <a:path w="170007" h="364057">
                  <a:moveTo>
                    <a:pt x="151957" y="0"/>
                  </a:moveTo>
                  <a:lnTo>
                    <a:pt x="102459" y="55087"/>
                  </a:lnTo>
                  <a:lnTo>
                    <a:pt x="60678" y="116028"/>
                  </a:lnTo>
                  <a:lnTo>
                    <a:pt x="28731" y="171604"/>
                  </a:lnTo>
                  <a:lnTo>
                    <a:pt x="8478" y="230655"/>
                  </a:lnTo>
                  <a:lnTo>
                    <a:pt x="0" y="264094"/>
                  </a:lnTo>
                  <a:lnTo>
                    <a:pt x="9316" y="324882"/>
                  </a:lnTo>
                  <a:lnTo>
                    <a:pt x="21881" y="343654"/>
                  </a:lnTo>
                  <a:lnTo>
                    <a:pt x="30144" y="351935"/>
                  </a:lnTo>
                  <a:lnTo>
                    <a:pt x="51805" y="361136"/>
                  </a:lnTo>
                  <a:lnTo>
                    <a:pt x="75860" y="364056"/>
                  </a:lnTo>
                  <a:lnTo>
                    <a:pt x="98249" y="361454"/>
                  </a:lnTo>
                  <a:lnTo>
                    <a:pt x="116778" y="353279"/>
                  </a:lnTo>
                  <a:lnTo>
                    <a:pt x="132813" y="340677"/>
                  </a:lnTo>
                  <a:lnTo>
                    <a:pt x="153824" y="312681"/>
                  </a:lnTo>
                  <a:lnTo>
                    <a:pt x="166808" y="275270"/>
                  </a:lnTo>
                  <a:lnTo>
                    <a:pt x="170006" y="235719"/>
                  </a:lnTo>
                  <a:lnTo>
                    <a:pt x="166608" y="212389"/>
                  </a:lnTo>
                  <a:lnTo>
                    <a:pt x="154959" y="193441"/>
                  </a:lnTo>
                  <a:lnTo>
                    <a:pt x="146939" y="185112"/>
                  </a:lnTo>
                  <a:lnTo>
                    <a:pt x="138083" y="180730"/>
                  </a:lnTo>
                  <a:lnTo>
                    <a:pt x="118885" y="178980"/>
                  </a:lnTo>
                  <a:lnTo>
                    <a:pt x="101773" y="185222"/>
                  </a:lnTo>
                  <a:lnTo>
                    <a:pt x="41261" y="228482"/>
                  </a:lnTo>
                  <a:lnTo>
                    <a:pt x="2561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64082" y="2263626"/>
              <a:ext cx="31587" cy="294800"/>
            </a:xfrm>
            <a:custGeom>
              <a:avLst/>
              <a:gdLst/>
              <a:ahLst/>
              <a:cxnLst/>
              <a:rect l="0" t="0" r="0" b="0"/>
              <a:pathLst>
                <a:path w="31587" h="294800">
                  <a:moveTo>
                    <a:pt x="31586" y="0"/>
                  </a:moveTo>
                  <a:lnTo>
                    <a:pt x="22521" y="58617"/>
                  </a:lnTo>
                  <a:lnTo>
                    <a:pt x="20177" y="120027"/>
                  </a:lnTo>
                  <a:lnTo>
                    <a:pt x="12781" y="178431"/>
                  </a:lnTo>
                  <a:lnTo>
                    <a:pt x="3590" y="241866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80462" y="2274155"/>
              <a:ext cx="194150" cy="182383"/>
            </a:xfrm>
            <a:custGeom>
              <a:avLst/>
              <a:gdLst/>
              <a:ahLst/>
              <a:cxnLst/>
              <a:rect l="0" t="0" r="0" b="0"/>
              <a:pathLst>
                <a:path w="194150" h="182383">
                  <a:moveTo>
                    <a:pt x="194149" y="126342"/>
                  </a:moveTo>
                  <a:lnTo>
                    <a:pt x="151458" y="129462"/>
                  </a:lnTo>
                  <a:lnTo>
                    <a:pt x="120278" y="140915"/>
                  </a:lnTo>
                  <a:lnTo>
                    <a:pt x="57263" y="167887"/>
                  </a:lnTo>
                  <a:lnTo>
                    <a:pt x="15162" y="182382"/>
                  </a:lnTo>
                  <a:lnTo>
                    <a:pt x="8144" y="180079"/>
                  </a:lnTo>
                  <a:lnTo>
                    <a:pt x="3465" y="173865"/>
                  </a:lnTo>
                  <a:lnTo>
                    <a:pt x="346" y="165043"/>
                  </a:lnTo>
                  <a:lnTo>
                    <a:pt x="0" y="145882"/>
                  </a:lnTo>
                  <a:lnTo>
                    <a:pt x="12431" y="93387"/>
                  </a:lnTo>
                  <a:lnTo>
                    <a:pt x="25847" y="41150"/>
                  </a:lnTo>
                  <a:lnTo>
                    <a:pt x="362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58620" y="2273091"/>
              <a:ext cx="168676" cy="351573"/>
            </a:xfrm>
            <a:custGeom>
              <a:avLst/>
              <a:gdLst/>
              <a:ahLst/>
              <a:cxnLst/>
              <a:rect l="0" t="0" r="0" b="0"/>
              <a:pathLst>
                <a:path w="168676" h="351573">
                  <a:moveTo>
                    <a:pt x="63390" y="1064"/>
                  </a:moveTo>
                  <a:lnTo>
                    <a:pt x="45432" y="54939"/>
                  </a:lnTo>
                  <a:lnTo>
                    <a:pt x="28241" y="106511"/>
                  </a:lnTo>
                  <a:lnTo>
                    <a:pt x="25919" y="108797"/>
                  </a:lnTo>
                  <a:lnTo>
                    <a:pt x="24371" y="105641"/>
                  </a:lnTo>
                  <a:lnTo>
                    <a:pt x="23821" y="90827"/>
                  </a:lnTo>
                  <a:lnTo>
                    <a:pt x="27477" y="72544"/>
                  </a:lnTo>
                  <a:lnTo>
                    <a:pt x="60733" y="20463"/>
                  </a:lnTo>
                  <a:lnTo>
                    <a:pt x="77417" y="6566"/>
                  </a:lnTo>
                  <a:lnTo>
                    <a:pt x="86779" y="1223"/>
                  </a:lnTo>
                  <a:lnTo>
                    <a:pt x="96530" y="0"/>
                  </a:lnTo>
                  <a:lnTo>
                    <a:pt x="116724" y="4880"/>
                  </a:lnTo>
                  <a:lnTo>
                    <a:pt x="124682" y="11797"/>
                  </a:lnTo>
                  <a:lnTo>
                    <a:pt x="136644" y="31960"/>
                  </a:lnTo>
                  <a:lnTo>
                    <a:pt x="152686" y="83033"/>
                  </a:lnTo>
                  <a:lnTo>
                    <a:pt x="157068" y="138181"/>
                  </a:lnTo>
                  <a:lnTo>
                    <a:pt x="152344" y="194135"/>
                  </a:lnTo>
                  <a:lnTo>
                    <a:pt x="138976" y="249078"/>
                  </a:lnTo>
                  <a:lnTo>
                    <a:pt x="108338" y="305776"/>
                  </a:lnTo>
                  <a:lnTo>
                    <a:pt x="87756" y="332205"/>
                  </a:lnTo>
                  <a:lnTo>
                    <a:pt x="61251" y="349264"/>
                  </a:lnTo>
                  <a:lnTo>
                    <a:pt x="41382" y="351572"/>
                  </a:lnTo>
                  <a:lnTo>
                    <a:pt x="31171" y="350549"/>
                  </a:lnTo>
                  <a:lnTo>
                    <a:pt x="13586" y="340055"/>
                  </a:lnTo>
                  <a:lnTo>
                    <a:pt x="5621" y="332343"/>
                  </a:lnTo>
                  <a:lnTo>
                    <a:pt x="1481" y="323692"/>
                  </a:lnTo>
                  <a:lnTo>
                    <a:pt x="0" y="304722"/>
                  </a:lnTo>
                  <a:lnTo>
                    <a:pt x="5743" y="274310"/>
                  </a:lnTo>
                  <a:lnTo>
                    <a:pt x="10921" y="268626"/>
                  </a:lnTo>
                  <a:lnTo>
                    <a:pt x="17882" y="266006"/>
                  </a:lnTo>
                  <a:lnTo>
                    <a:pt x="34975" y="266215"/>
                  </a:lnTo>
                  <a:lnTo>
                    <a:pt x="84865" y="279032"/>
                  </a:lnTo>
                  <a:lnTo>
                    <a:pt x="137144" y="301170"/>
                  </a:lnTo>
                  <a:lnTo>
                    <a:pt x="168675" y="306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22052" y="2505782"/>
              <a:ext cx="56707" cy="189514"/>
            </a:xfrm>
            <a:custGeom>
              <a:avLst/>
              <a:gdLst/>
              <a:ahLst/>
              <a:cxnLst/>
              <a:rect l="0" t="0" r="0" b="0"/>
              <a:pathLst>
                <a:path w="56707" h="189514">
                  <a:moveTo>
                    <a:pt x="0" y="0"/>
                  </a:moveTo>
                  <a:lnTo>
                    <a:pt x="34746" y="37087"/>
                  </a:lnTo>
                  <a:lnTo>
                    <a:pt x="55644" y="84952"/>
                  </a:lnTo>
                  <a:lnTo>
                    <a:pt x="56706" y="105607"/>
                  </a:lnTo>
                  <a:lnTo>
                    <a:pt x="47855" y="14746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60068" y="2258037"/>
              <a:ext cx="276609" cy="307816"/>
            </a:xfrm>
            <a:custGeom>
              <a:avLst/>
              <a:gdLst/>
              <a:ahLst/>
              <a:cxnLst/>
              <a:rect l="0" t="0" r="0" b="0"/>
              <a:pathLst>
                <a:path w="276609" h="307816">
                  <a:moveTo>
                    <a:pt x="125196" y="5589"/>
                  </a:moveTo>
                  <a:lnTo>
                    <a:pt x="108428" y="0"/>
                  </a:lnTo>
                  <a:lnTo>
                    <a:pt x="90838" y="3495"/>
                  </a:lnTo>
                  <a:lnTo>
                    <a:pt x="64323" y="18617"/>
                  </a:lnTo>
                  <a:lnTo>
                    <a:pt x="50178" y="32437"/>
                  </a:lnTo>
                  <a:lnTo>
                    <a:pt x="11911" y="92352"/>
                  </a:lnTo>
                  <a:lnTo>
                    <a:pt x="4657" y="114340"/>
                  </a:lnTo>
                  <a:lnTo>
                    <a:pt x="0" y="172997"/>
                  </a:lnTo>
                  <a:lnTo>
                    <a:pt x="2313" y="212729"/>
                  </a:lnTo>
                  <a:lnTo>
                    <a:pt x="13575" y="257596"/>
                  </a:lnTo>
                  <a:lnTo>
                    <a:pt x="29212" y="284069"/>
                  </a:lnTo>
                  <a:lnTo>
                    <a:pt x="45102" y="296254"/>
                  </a:lnTo>
                  <a:lnTo>
                    <a:pt x="65032" y="304400"/>
                  </a:lnTo>
                  <a:lnTo>
                    <a:pt x="101390" y="307815"/>
                  </a:lnTo>
                  <a:lnTo>
                    <a:pt x="156419" y="296008"/>
                  </a:lnTo>
                  <a:lnTo>
                    <a:pt x="182670" y="280502"/>
                  </a:lnTo>
                  <a:lnTo>
                    <a:pt x="240924" y="223477"/>
                  </a:lnTo>
                  <a:lnTo>
                    <a:pt x="263479" y="183940"/>
                  </a:lnTo>
                  <a:lnTo>
                    <a:pt x="275483" y="152801"/>
                  </a:lnTo>
                  <a:lnTo>
                    <a:pt x="276608" y="131848"/>
                  </a:lnTo>
                  <a:lnTo>
                    <a:pt x="267798" y="89801"/>
                  </a:lnTo>
                  <a:lnTo>
                    <a:pt x="239152" y="48870"/>
                  </a:lnTo>
                  <a:lnTo>
                    <a:pt x="215762" y="25692"/>
                  </a:lnTo>
                  <a:lnTo>
                    <a:pt x="197033" y="15304"/>
                  </a:lnTo>
                  <a:lnTo>
                    <a:pt x="138700" y="68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59005" y="2232041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10528" y="159756"/>
                  </a:lnTo>
                  <a:lnTo>
                    <a:pt x="10528" y="208642"/>
                  </a:lnTo>
                  <a:lnTo>
                    <a:pt x="3293" y="26915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28501" y="2228736"/>
              <a:ext cx="186207" cy="413918"/>
            </a:xfrm>
            <a:custGeom>
              <a:avLst/>
              <a:gdLst/>
              <a:ahLst/>
              <a:cxnLst/>
              <a:rect l="0" t="0" r="0" b="0"/>
              <a:pathLst>
                <a:path w="186207" h="413918">
                  <a:moveTo>
                    <a:pt x="172659" y="108590"/>
                  </a:moveTo>
                  <a:lnTo>
                    <a:pt x="183838" y="91822"/>
                  </a:lnTo>
                  <a:lnTo>
                    <a:pt x="186206" y="74232"/>
                  </a:lnTo>
                  <a:lnTo>
                    <a:pt x="185200" y="64627"/>
                  </a:lnTo>
                  <a:lnTo>
                    <a:pt x="177843" y="47717"/>
                  </a:lnTo>
                  <a:lnTo>
                    <a:pt x="154056" y="17797"/>
                  </a:lnTo>
                  <a:lnTo>
                    <a:pt x="122564" y="2010"/>
                  </a:lnTo>
                  <a:lnTo>
                    <a:pt x="96972" y="0"/>
                  </a:lnTo>
                  <a:lnTo>
                    <a:pt x="83597" y="1101"/>
                  </a:lnTo>
                  <a:lnTo>
                    <a:pt x="62496" y="11684"/>
                  </a:lnTo>
                  <a:lnTo>
                    <a:pt x="29886" y="47074"/>
                  </a:lnTo>
                  <a:lnTo>
                    <a:pt x="5275" y="106613"/>
                  </a:lnTo>
                  <a:lnTo>
                    <a:pt x="0" y="129938"/>
                  </a:lnTo>
                  <a:lnTo>
                    <a:pt x="1555" y="155903"/>
                  </a:lnTo>
                  <a:lnTo>
                    <a:pt x="9265" y="176801"/>
                  </a:lnTo>
                  <a:lnTo>
                    <a:pt x="14597" y="185649"/>
                  </a:lnTo>
                  <a:lnTo>
                    <a:pt x="29880" y="198601"/>
                  </a:lnTo>
                  <a:lnTo>
                    <a:pt x="38869" y="203692"/>
                  </a:lnTo>
                  <a:lnTo>
                    <a:pt x="48370" y="204747"/>
                  </a:lnTo>
                  <a:lnTo>
                    <a:pt x="68287" y="199679"/>
                  </a:lnTo>
                  <a:lnTo>
                    <a:pt x="108499" y="177362"/>
                  </a:lnTo>
                  <a:lnTo>
                    <a:pt x="140185" y="147304"/>
                  </a:lnTo>
                  <a:lnTo>
                    <a:pt x="153547" y="126966"/>
                  </a:lnTo>
                  <a:lnTo>
                    <a:pt x="165307" y="98567"/>
                  </a:lnTo>
                  <a:lnTo>
                    <a:pt x="165418" y="100738"/>
                  </a:lnTo>
                  <a:lnTo>
                    <a:pt x="162564" y="151490"/>
                  </a:lnTo>
                  <a:lnTo>
                    <a:pt x="161089" y="198640"/>
                  </a:lnTo>
                  <a:lnTo>
                    <a:pt x="154933" y="248485"/>
                  </a:lnTo>
                  <a:lnTo>
                    <a:pt x="152260" y="307843"/>
                  </a:lnTo>
                  <a:lnTo>
                    <a:pt x="151732" y="364628"/>
                  </a:lnTo>
                  <a:lnTo>
                    <a:pt x="151602" y="413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69658" y="2611067"/>
              <a:ext cx="67179" cy="168457"/>
            </a:xfrm>
            <a:custGeom>
              <a:avLst/>
              <a:gdLst/>
              <a:ahLst/>
              <a:cxnLst/>
              <a:rect l="0" t="0" r="0" b="0"/>
              <a:pathLst>
                <a:path w="67179" h="168457">
                  <a:moveTo>
                    <a:pt x="0" y="0"/>
                  </a:moveTo>
                  <a:lnTo>
                    <a:pt x="24047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66044" y="74552"/>
                  </a:lnTo>
                  <a:lnTo>
                    <a:pt x="67178" y="95136"/>
                  </a:lnTo>
                  <a:lnTo>
                    <a:pt x="58373" y="136945"/>
                  </a:lnTo>
                  <a:lnTo>
                    <a:pt x="52953" y="145109"/>
                  </a:lnTo>
                  <a:lnTo>
                    <a:pt x="37572" y="157300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69658" y="2463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81988" y="2189927"/>
              <a:ext cx="200947" cy="476776"/>
            </a:xfrm>
            <a:custGeom>
              <a:avLst/>
              <a:gdLst/>
              <a:ahLst/>
              <a:cxnLst/>
              <a:rect l="0" t="0" r="0" b="0"/>
              <a:pathLst>
                <a:path w="200947" h="476776">
                  <a:moveTo>
                    <a:pt x="177307" y="0"/>
                  </a:moveTo>
                  <a:lnTo>
                    <a:pt x="153261" y="17981"/>
                  </a:lnTo>
                  <a:lnTo>
                    <a:pt x="117714" y="69742"/>
                  </a:lnTo>
                  <a:lnTo>
                    <a:pt x="82559" y="131035"/>
                  </a:lnTo>
                  <a:lnTo>
                    <a:pt x="48627" y="186838"/>
                  </a:lnTo>
                  <a:lnTo>
                    <a:pt x="27713" y="237338"/>
                  </a:lnTo>
                  <a:lnTo>
                    <a:pt x="6988" y="297356"/>
                  </a:lnTo>
                  <a:lnTo>
                    <a:pt x="890" y="345729"/>
                  </a:lnTo>
                  <a:lnTo>
                    <a:pt x="0" y="404901"/>
                  </a:lnTo>
                  <a:lnTo>
                    <a:pt x="4137" y="429130"/>
                  </a:lnTo>
                  <a:lnTo>
                    <a:pt x="19234" y="448478"/>
                  </a:lnTo>
                  <a:lnTo>
                    <a:pt x="41541" y="463706"/>
                  </a:lnTo>
                  <a:lnTo>
                    <a:pt x="67054" y="474373"/>
                  </a:lnTo>
                  <a:lnTo>
                    <a:pt x="90872" y="476775"/>
                  </a:lnTo>
                  <a:lnTo>
                    <a:pt x="114325" y="472773"/>
                  </a:lnTo>
                  <a:lnTo>
                    <a:pt x="140346" y="463195"/>
                  </a:lnTo>
                  <a:lnTo>
                    <a:pt x="161270" y="448020"/>
                  </a:lnTo>
                  <a:lnTo>
                    <a:pt x="177198" y="429577"/>
                  </a:lnTo>
                  <a:lnTo>
                    <a:pt x="200935" y="378751"/>
                  </a:lnTo>
                  <a:lnTo>
                    <a:pt x="200946" y="336181"/>
                  </a:lnTo>
                  <a:lnTo>
                    <a:pt x="193540" y="297701"/>
                  </a:lnTo>
                  <a:lnTo>
                    <a:pt x="178347" y="269662"/>
                  </a:lnTo>
                  <a:lnTo>
                    <a:pt x="169812" y="264003"/>
                  </a:lnTo>
                  <a:lnTo>
                    <a:pt x="147850" y="257715"/>
                  </a:lnTo>
                  <a:lnTo>
                    <a:pt x="114766" y="259764"/>
                  </a:lnTo>
                  <a:lnTo>
                    <a:pt x="96479" y="267919"/>
                  </a:lnTo>
                  <a:lnTo>
                    <a:pt x="60086" y="297807"/>
                  </a:lnTo>
                  <a:lnTo>
                    <a:pt x="1938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96207" y="223204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0"/>
                  </a:lnTo>
                  <a:lnTo>
                    <a:pt x="57" y="221550"/>
                  </a:lnTo>
                  <a:lnTo>
                    <a:pt x="17" y="278164"/>
                  </a:lnTo>
                  <a:lnTo>
                    <a:pt x="4" y="3214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53377" y="2305741"/>
              <a:ext cx="232303" cy="181884"/>
            </a:xfrm>
            <a:custGeom>
              <a:avLst/>
              <a:gdLst/>
              <a:ahLst/>
              <a:cxnLst/>
              <a:rect l="0" t="0" r="0" b="0"/>
              <a:pathLst>
                <a:path w="232303" h="181884">
                  <a:moveTo>
                    <a:pt x="232302" y="73699"/>
                  </a:moveTo>
                  <a:lnTo>
                    <a:pt x="171191" y="100063"/>
                  </a:lnTo>
                  <a:lnTo>
                    <a:pt x="112207" y="140537"/>
                  </a:lnTo>
                  <a:lnTo>
                    <a:pt x="54371" y="169906"/>
                  </a:lnTo>
                  <a:lnTo>
                    <a:pt x="22044" y="181883"/>
                  </a:lnTo>
                  <a:lnTo>
                    <a:pt x="13751" y="180917"/>
                  </a:lnTo>
                  <a:lnTo>
                    <a:pt x="7053" y="176763"/>
                  </a:lnTo>
                  <a:lnTo>
                    <a:pt x="1417" y="170484"/>
                  </a:lnTo>
                  <a:lnTo>
                    <a:pt x="0" y="163959"/>
                  </a:lnTo>
                  <a:lnTo>
                    <a:pt x="1395" y="157269"/>
                  </a:lnTo>
                  <a:lnTo>
                    <a:pt x="21795" y="95969"/>
                  </a:lnTo>
                  <a:lnTo>
                    <a:pt x="39288" y="42273"/>
                  </a:lnTo>
                  <a:lnTo>
                    <a:pt x="533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151283" y="2292139"/>
              <a:ext cx="218666" cy="434742"/>
            </a:xfrm>
            <a:custGeom>
              <a:avLst/>
              <a:gdLst/>
              <a:ahLst/>
              <a:cxnLst/>
              <a:rect l="0" t="0" r="0" b="0"/>
              <a:pathLst>
                <a:path w="218666" h="434742">
                  <a:moveTo>
                    <a:pt x="71266" y="13602"/>
                  </a:moveTo>
                  <a:lnTo>
                    <a:pt x="47547" y="72218"/>
                  </a:lnTo>
                  <a:lnTo>
                    <a:pt x="32829" y="125222"/>
                  </a:lnTo>
                  <a:lnTo>
                    <a:pt x="15136" y="181505"/>
                  </a:lnTo>
                  <a:lnTo>
                    <a:pt x="11619" y="185199"/>
                  </a:lnTo>
                  <a:lnTo>
                    <a:pt x="8104" y="184152"/>
                  </a:lnTo>
                  <a:lnTo>
                    <a:pt x="4591" y="179944"/>
                  </a:lnTo>
                  <a:lnTo>
                    <a:pt x="3808" y="162791"/>
                  </a:lnTo>
                  <a:lnTo>
                    <a:pt x="17106" y="101358"/>
                  </a:lnTo>
                  <a:lnTo>
                    <a:pt x="41835" y="45652"/>
                  </a:lnTo>
                  <a:lnTo>
                    <a:pt x="58906" y="19328"/>
                  </a:lnTo>
                  <a:lnTo>
                    <a:pt x="75131" y="7178"/>
                  </a:lnTo>
                  <a:lnTo>
                    <a:pt x="84372" y="2300"/>
                  </a:lnTo>
                  <a:lnTo>
                    <a:pt x="107117" y="0"/>
                  </a:lnTo>
                  <a:lnTo>
                    <a:pt x="119733" y="1024"/>
                  </a:lnTo>
                  <a:lnTo>
                    <a:pt x="129314" y="5217"/>
                  </a:lnTo>
                  <a:lnTo>
                    <a:pt x="143078" y="19234"/>
                  </a:lnTo>
                  <a:lnTo>
                    <a:pt x="157404" y="46856"/>
                  </a:lnTo>
                  <a:lnTo>
                    <a:pt x="164888" y="109502"/>
                  </a:lnTo>
                  <a:lnTo>
                    <a:pt x="165799" y="170325"/>
                  </a:lnTo>
                  <a:lnTo>
                    <a:pt x="160367" y="221345"/>
                  </a:lnTo>
                  <a:lnTo>
                    <a:pt x="139645" y="282581"/>
                  </a:lnTo>
                  <a:lnTo>
                    <a:pt x="113022" y="339738"/>
                  </a:lnTo>
                  <a:lnTo>
                    <a:pt x="85234" y="384910"/>
                  </a:lnTo>
                  <a:lnTo>
                    <a:pt x="68115" y="398166"/>
                  </a:lnTo>
                  <a:lnTo>
                    <a:pt x="58637" y="403339"/>
                  </a:lnTo>
                  <a:lnTo>
                    <a:pt x="38747" y="405967"/>
                  </a:lnTo>
                  <a:lnTo>
                    <a:pt x="19379" y="402066"/>
                  </a:lnTo>
                  <a:lnTo>
                    <a:pt x="2972" y="392533"/>
                  </a:lnTo>
                  <a:lnTo>
                    <a:pt x="0" y="385545"/>
                  </a:lnTo>
                  <a:lnTo>
                    <a:pt x="358" y="377378"/>
                  </a:lnTo>
                  <a:lnTo>
                    <a:pt x="6996" y="360114"/>
                  </a:lnTo>
                  <a:lnTo>
                    <a:pt x="17745" y="344642"/>
                  </a:lnTo>
                  <a:lnTo>
                    <a:pt x="33441" y="333086"/>
                  </a:lnTo>
                  <a:lnTo>
                    <a:pt x="42540" y="328366"/>
                  </a:lnTo>
                  <a:lnTo>
                    <a:pt x="52116" y="327560"/>
                  </a:lnTo>
                  <a:lnTo>
                    <a:pt x="72114" y="332903"/>
                  </a:lnTo>
                  <a:lnTo>
                    <a:pt x="112378" y="355397"/>
                  </a:lnTo>
                  <a:lnTo>
                    <a:pt x="144074" y="385490"/>
                  </a:lnTo>
                  <a:lnTo>
                    <a:pt x="159777" y="402323"/>
                  </a:lnTo>
                  <a:lnTo>
                    <a:pt x="218665" y="434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43647" y="2695295"/>
              <a:ext cx="54721" cy="136871"/>
            </a:xfrm>
            <a:custGeom>
              <a:avLst/>
              <a:gdLst/>
              <a:ahLst/>
              <a:cxnLst/>
              <a:rect l="0" t="0" r="0" b="0"/>
              <a:pathLst>
                <a:path w="54721" h="136871">
                  <a:moveTo>
                    <a:pt x="0" y="0"/>
                  </a:moveTo>
                  <a:lnTo>
                    <a:pt x="24047" y="17981"/>
                  </a:lnTo>
                  <a:lnTo>
                    <a:pt x="44300" y="44322"/>
                  </a:lnTo>
                  <a:lnTo>
                    <a:pt x="54004" y="64152"/>
                  </a:lnTo>
                  <a:lnTo>
                    <a:pt x="54720" y="74354"/>
                  </a:lnTo>
                  <a:lnTo>
                    <a:pt x="49277" y="95047"/>
                  </a:lnTo>
                  <a:lnTo>
                    <a:pt x="33058" y="120839"/>
                  </a:lnTo>
                  <a:lnTo>
                    <a:pt x="23272" y="12974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538404" y="2284683"/>
              <a:ext cx="200942" cy="382070"/>
            </a:xfrm>
            <a:custGeom>
              <a:avLst/>
              <a:gdLst/>
              <a:ahLst/>
              <a:cxnLst/>
              <a:rect l="0" t="0" r="0" b="0"/>
              <a:pathLst>
                <a:path w="200942" h="382070">
                  <a:moveTo>
                    <a:pt x="84228" y="0"/>
                  </a:moveTo>
                  <a:lnTo>
                    <a:pt x="68587" y="17981"/>
                  </a:lnTo>
                  <a:lnTo>
                    <a:pt x="43795" y="69742"/>
                  </a:lnTo>
                  <a:lnTo>
                    <a:pt x="24421" y="122268"/>
                  </a:lnTo>
                  <a:lnTo>
                    <a:pt x="12414" y="145589"/>
                  </a:lnTo>
                  <a:lnTo>
                    <a:pt x="8276" y="148532"/>
                  </a:lnTo>
                  <a:lnTo>
                    <a:pt x="5516" y="145815"/>
                  </a:lnTo>
                  <a:lnTo>
                    <a:pt x="3678" y="139324"/>
                  </a:lnTo>
                  <a:lnTo>
                    <a:pt x="9132" y="96455"/>
                  </a:lnTo>
                  <a:lnTo>
                    <a:pt x="19343" y="64844"/>
                  </a:lnTo>
                  <a:lnTo>
                    <a:pt x="30434" y="47927"/>
                  </a:lnTo>
                  <a:lnTo>
                    <a:pt x="46281" y="35729"/>
                  </a:lnTo>
                  <a:lnTo>
                    <a:pt x="55420" y="30839"/>
                  </a:lnTo>
                  <a:lnTo>
                    <a:pt x="78054" y="28524"/>
                  </a:lnTo>
                  <a:lnTo>
                    <a:pt x="101371" y="32565"/>
                  </a:lnTo>
                  <a:lnTo>
                    <a:pt x="119533" y="42160"/>
                  </a:lnTo>
                  <a:lnTo>
                    <a:pt x="132285" y="60462"/>
                  </a:lnTo>
                  <a:lnTo>
                    <a:pt x="139512" y="83024"/>
                  </a:lnTo>
                  <a:lnTo>
                    <a:pt x="137003" y="115457"/>
                  </a:lnTo>
                  <a:lnTo>
                    <a:pt x="127681" y="147294"/>
                  </a:lnTo>
                  <a:lnTo>
                    <a:pt x="109451" y="177784"/>
                  </a:lnTo>
                  <a:lnTo>
                    <a:pt x="67922" y="216969"/>
                  </a:lnTo>
                  <a:lnTo>
                    <a:pt x="63999" y="218346"/>
                  </a:lnTo>
                  <a:lnTo>
                    <a:pt x="62553" y="215754"/>
                  </a:lnTo>
                  <a:lnTo>
                    <a:pt x="62759" y="210517"/>
                  </a:lnTo>
                  <a:lnTo>
                    <a:pt x="67575" y="207025"/>
                  </a:lnTo>
                  <a:lnTo>
                    <a:pt x="85405" y="203146"/>
                  </a:lnTo>
                  <a:lnTo>
                    <a:pt x="116162" y="206551"/>
                  </a:lnTo>
                  <a:lnTo>
                    <a:pt x="147502" y="220558"/>
                  </a:lnTo>
                  <a:lnTo>
                    <a:pt x="181128" y="247422"/>
                  </a:lnTo>
                  <a:lnTo>
                    <a:pt x="195925" y="265553"/>
                  </a:lnTo>
                  <a:lnTo>
                    <a:pt x="200941" y="288430"/>
                  </a:lnTo>
                  <a:lnTo>
                    <a:pt x="198102" y="313025"/>
                  </a:lnTo>
                  <a:lnTo>
                    <a:pt x="189041" y="335654"/>
                  </a:lnTo>
                  <a:lnTo>
                    <a:pt x="165197" y="362536"/>
                  </a:lnTo>
                  <a:lnTo>
                    <a:pt x="130315" y="379730"/>
                  </a:lnTo>
                  <a:lnTo>
                    <a:pt x="107051" y="382069"/>
                  </a:lnTo>
                  <a:lnTo>
                    <a:pt x="52875" y="371022"/>
                  </a:lnTo>
                  <a:lnTo>
                    <a:pt x="16813" y="35777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07918" y="2379440"/>
              <a:ext cx="259749" cy="297849"/>
            </a:xfrm>
            <a:custGeom>
              <a:avLst/>
              <a:gdLst/>
              <a:ahLst/>
              <a:cxnLst/>
              <a:rect l="0" t="0" r="0" b="0"/>
              <a:pathLst>
                <a:path w="259749" h="297849">
                  <a:moveTo>
                    <a:pt x="141097" y="0"/>
                  </a:moveTo>
                  <a:lnTo>
                    <a:pt x="101410" y="2340"/>
                  </a:lnTo>
                  <a:lnTo>
                    <a:pt x="79005" y="11178"/>
                  </a:lnTo>
                  <a:lnTo>
                    <a:pt x="52250" y="34898"/>
                  </a:lnTo>
                  <a:lnTo>
                    <a:pt x="23418" y="75523"/>
                  </a:lnTo>
                  <a:lnTo>
                    <a:pt x="5245" y="127395"/>
                  </a:lnTo>
                  <a:lnTo>
                    <a:pt x="0" y="154886"/>
                  </a:lnTo>
                  <a:lnTo>
                    <a:pt x="6164" y="210663"/>
                  </a:lnTo>
                  <a:lnTo>
                    <a:pt x="13277" y="236348"/>
                  </a:lnTo>
                  <a:lnTo>
                    <a:pt x="36907" y="271901"/>
                  </a:lnTo>
                  <a:lnTo>
                    <a:pt x="43560" y="279533"/>
                  </a:lnTo>
                  <a:lnTo>
                    <a:pt x="66552" y="291133"/>
                  </a:lnTo>
                  <a:lnTo>
                    <a:pt x="93929" y="297848"/>
                  </a:lnTo>
                  <a:lnTo>
                    <a:pt x="129071" y="295052"/>
                  </a:lnTo>
                  <a:lnTo>
                    <a:pt x="161711" y="285645"/>
                  </a:lnTo>
                  <a:lnTo>
                    <a:pt x="201061" y="262098"/>
                  </a:lnTo>
                  <a:lnTo>
                    <a:pt x="231710" y="229327"/>
                  </a:lnTo>
                  <a:lnTo>
                    <a:pt x="255902" y="170348"/>
                  </a:lnTo>
                  <a:lnTo>
                    <a:pt x="259748" y="159189"/>
                  </a:lnTo>
                  <a:lnTo>
                    <a:pt x="259571" y="115537"/>
                  </a:lnTo>
                  <a:lnTo>
                    <a:pt x="252110" y="76737"/>
                  </a:lnTo>
                  <a:lnTo>
                    <a:pt x="236901" y="48603"/>
                  </a:lnTo>
                  <a:lnTo>
                    <a:pt x="211987" y="25450"/>
                  </a:lnTo>
                  <a:lnTo>
                    <a:pt x="189372" y="17160"/>
                  </a:lnTo>
                  <a:lnTo>
                    <a:pt x="163723" y="14646"/>
                  </a:lnTo>
                  <a:lnTo>
                    <a:pt x="118488" y="19444"/>
                  </a:lnTo>
                  <a:lnTo>
                    <a:pt x="9898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34064" y="2373851"/>
              <a:ext cx="317544" cy="298436"/>
            </a:xfrm>
            <a:custGeom>
              <a:avLst/>
              <a:gdLst/>
              <a:ahLst/>
              <a:cxnLst/>
              <a:rect l="0" t="0" r="0" b="0"/>
              <a:pathLst>
                <a:path w="317544" h="298436">
                  <a:moveTo>
                    <a:pt x="141335" y="5589"/>
                  </a:moveTo>
                  <a:lnTo>
                    <a:pt x="124567" y="0"/>
                  </a:lnTo>
                  <a:lnTo>
                    <a:pt x="106977" y="375"/>
                  </a:lnTo>
                  <a:lnTo>
                    <a:pt x="88630" y="5611"/>
                  </a:lnTo>
                  <a:lnTo>
                    <a:pt x="44953" y="34592"/>
                  </a:lnTo>
                  <a:lnTo>
                    <a:pt x="31039" y="51235"/>
                  </a:lnTo>
                  <a:lnTo>
                    <a:pt x="8700" y="108046"/>
                  </a:lnTo>
                  <a:lnTo>
                    <a:pt x="0" y="142791"/>
                  </a:lnTo>
                  <a:lnTo>
                    <a:pt x="6356" y="195861"/>
                  </a:lnTo>
                  <a:lnTo>
                    <a:pt x="18673" y="234321"/>
                  </a:lnTo>
                  <a:lnTo>
                    <a:pt x="31836" y="255817"/>
                  </a:lnTo>
                  <a:lnTo>
                    <a:pt x="58978" y="279902"/>
                  </a:lnTo>
                  <a:lnTo>
                    <a:pt x="78995" y="290503"/>
                  </a:lnTo>
                  <a:lnTo>
                    <a:pt x="128848" y="298435"/>
                  </a:lnTo>
                  <a:lnTo>
                    <a:pt x="186875" y="296882"/>
                  </a:lnTo>
                  <a:lnTo>
                    <a:pt x="243137" y="285657"/>
                  </a:lnTo>
                  <a:lnTo>
                    <a:pt x="263009" y="272783"/>
                  </a:lnTo>
                  <a:lnTo>
                    <a:pt x="294831" y="235923"/>
                  </a:lnTo>
                  <a:lnTo>
                    <a:pt x="310948" y="199658"/>
                  </a:lnTo>
                  <a:lnTo>
                    <a:pt x="317543" y="159277"/>
                  </a:lnTo>
                  <a:lnTo>
                    <a:pt x="313907" y="117677"/>
                  </a:lnTo>
                  <a:lnTo>
                    <a:pt x="302262" y="92840"/>
                  </a:lnTo>
                  <a:lnTo>
                    <a:pt x="263392" y="45978"/>
                  </a:lnTo>
                  <a:lnTo>
                    <a:pt x="244716" y="30949"/>
                  </a:lnTo>
                  <a:lnTo>
                    <a:pt x="218477" y="22709"/>
                  </a:lnTo>
                  <a:lnTo>
                    <a:pt x="180179" y="18071"/>
                  </a:lnTo>
                  <a:lnTo>
                    <a:pt x="151863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446228" y="4179813"/>
            <a:ext cx="331801" cy="386874"/>
            <a:chOff x="4446228" y="4179813"/>
            <a:chExt cx="331801" cy="386874"/>
          </a:xfrm>
        </p:grpSpPr>
        <p:sp>
          <p:nvSpPr>
            <p:cNvPr id="127" name="Freeform 126"/>
            <p:cNvSpPr/>
            <p:nvPr/>
          </p:nvSpPr>
          <p:spPr>
            <a:xfrm>
              <a:off x="4595364" y="4295626"/>
              <a:ext cx="16119" cy="200043"/>
            </a:xfrm>
            <a:custGeom>
              <a:avLst/>
              <a:gdLst/>
              <a:ahLst/>
              <a:cxnLst/>
              <a:rect l="0" t="0" r="0" b="0"/>
              <a:pathLst>
                <a:path w="16119" h="200043">
                  <a:moveTo>
                    <a:pt x="5589" y="0"/>
                  </a:moveTo>
                  <a:lnTo>
                    <a:pt x="0" y="16768"/>
                  </a:lnTo>
                  <a:lnTo>
                    <a:pt x="4044" y="78566"/>
                  </a:lnTo>
                  <a:lnTo>
                    <a:pt x="5131" y="127785"/>
                  </a:lnTo>
                  <a:lnTo>
                    <a:pt x="8573" y="170054"/>
                  </a:lnTo>
                  <a:lnTo>
                    <a:pt x="1611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46228" y="4179813"/>
              <a:ext cx="331801" cy="386874"/>
            </a:xfrm>
            <a:custGeom>
              <a:avLst/>
              <a:gdLst/>
              <a:ahLst/>
              <a:cxnLst/>
              <a:rect l="0" t="0" r="0" b="0"/>
              <a:pathLst>
                <a:path w="331801" h="386874">
                  <a:moveTo>
                    <a:pt x="186310" y="42114"/>
                  </a:moveTo>
                  <a:lnTo>
                    <a:pt x="175132" y="30936"/>
                  </a:lnTo>
                  <a:lnTo>
                    <a:pt x="157166" y="25448"/>
                  </a:lnTo>
                  <a:lnTo>
                    <a:pt x="134753" y="24178"/>
                  </a:lnTo>
                  <a:lnTo>
                    <a:pt x="113093" y="27514"/>
                  </a:lnTo>
                  <a:lnTo>
                    <a:pt x="94888" y="36015"/>
                  </a:lnTo>
                  <a:lnTo>
                    <a:pt x="78998" y="48762"/>
                  </a:lnTo>
                  <a:lnTo>
                    <a:pt x="36702" y="98633"/>
                  </a:lnTo>
                  <a:lnTo>
                    <a:pt x="11258" y="158268"/>
                  </a:lnTo>
                  <a:lnTo>
                    <a:pt x="0" y="203229"/>
                  </a:lnTo>
                  <a:lnTo>
                    <a:pt x="866" y="239980"/>
                  </a:lnTo>
                  <a:lnTo>
                    <a:pt x="11639" y="283840"/>
                  </a:lnTo>
                  <a:lnTo>
                    <a:pt x="27191" y="310138"/>
                  </a:lnTo>
                  <a:lnTo>
                    <a:pt x="63393" y="347150"/>
                  </a:lnTo>
                  <a:lnTo>
                    <a:pt x="92569" y="365292"/>
                  </a:lnTo>
                  <a:lnTo>
                    <a:pt x="145500" y="384453"/>
                  </a:lnTo>
                  <a:lnTo>
                    <a:pt x="183057" y="386873"/>
                  </a:lnTo>
                  <a:lnTo>
                    <a:pt x="238525" y="374702"/>
                  </a:lnTo>
                  <a:lnTo>
                    <a:pt x="264823" y="359157"/>
                  </a:lnTo>
                  <a:lnTo>
                    <a:pt x="287432" y="339734"/>
                  </a:lnTo>
                  <a:lnTo>
                    <a:pt x="321077" y="283593"/>
                  </a:lnTo>
                  <a:lnTo>
                    <a:pt x="329967" y="246894"/>
                  </a:lnTo>
                  <a:lnTo>
                    <a:pt x="331800" y="193742"/>
                  </a:lnTo>
                  <a:lnTo>
                    <a:pt x="318991" y="145115"/>
                  </a:lnTo>
                  <a:lnTo>
                    <a:pt x="294770" y="86484"/>
                  </a:lnTo>
                  <a:lnTo>
                    <a:pt x="275248" y="61370"/>
                  </a:lnTo>
                  <a:lnTo>
                    <a:pt x="233247" y="24792"/>
                  </a:lnTo>
                  <a:lnTo>
                    <a:pt x="212241" y="16868"/>
                  </a:lnTo>
                  <a:lnTo>
                    <a:pt x="1547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1569379" y="4169285"/>
            <a:ext cx="352363" cy="481421"/>
            <a:chOff x="1569379" y="4169285"/>
            <a:chExt cx="352363" cy="481421"/>
          </a:xfrm>
        </p:grpSpPr>
        <p:sp>
          <p:nvSpPr>
            <p:cNvPr id="130" name="Freeform 129"/>
            <p:cNvSpPr/>
            <p:nvPr/>
          </p:nvSpPr>
          <p:spPr>
            <a:xfrm>
              <a:off x="1638390" y="4253513"/>
              <a:ext cx="193569" cy="324088"/>
            </a:xfrm>
            <a:custGeom>
              <a:avLst/>
              <a:gdLst/>
              <a:ahLst/>
              <a:cxnLst/>
              <a:rect l="0" t="0" r="0" b="0"/>
              <a:pathLst>
                <a:path w="193569" h="324088">
                  <a:moveTo>
                    <a:pt x="88283" y="0"/>
                  </a:moveTo>
                  <a:lnTo>
                    <a:pt x="72642" y="17980"/>
                  </a:lnTo>
                  <a:lnTo>
                    <a:pt x="37947" y="76330"/>
                  </a:lnTo>
                  <a:lnTo>
                    <a:pt x="22676" y="102945"/>
                  </a:lnTo>
                  <a:lnTo>
                    <a:pt x="16469" y="110744"/>
                  </a:lnTo>
                  <a:lnTo>
                    <a:pt x="13501" y="112434"/>
                  </a:lnTo>
                  <a:lnTo>
                    <a:pt x="12692" y="110051"/>
                  </a:lnTo>
                  <a:lnTo>
                    <a:pt x="13322" y="104952"/>
                  </a:lnTo>
                  <a:lnTo>
                    <a:pt x="25388" y="81010"/>
                  </a:lnTo>
                  <a:lnTo>
                    <a:pt x="64049" y="35428"/>
                  </a:lnTo>
                  <a:lnTo>
                    <a:pt x="90461" y="19726"/>
                  </a:lnTo>
                  <a:lnTo>
                    <a:pt x="99094" y="18999"/>
                  </a:lnTo>
                  <a:lnTo>
                    <a:pt x="114925" y="24432"/>
                  </a:lnTo>
                  <a:lnTo>
                    <a:pt x="126640" y="40884"/>
                  </a:lnTo>
                  <a:lnTo>
                    <a:pt x="134576" y="63794"/>
                  </a:lnTo>
                  <a:lnTo>
                    <a:pt x="139672" y="116629"/>
                  </a:lnTo>
                  <a:lnTo>
                    <a:pt x="137434" y="155049"/>
                  </a:lnTo>
                  <a:lnTo>
                    <a:pt x="122918" y="217426"/>
                  </a:lnTo>
                  <a:lnTo>
                    <a:pt x="111544" y="250426"/>
                  </a:lnTo>
                  <a:lnTo>
                    <a:pt x="80630" y="296118"/>
                  </a:lnTo>
                  <a:lnTo>
                    <a:pt x="48841" y="321185"/>
                  </a:lnTo>
                  <a:lnTo>
                    <a:pt x="37422" y="324087"/>
                  </a:lnTo>
                  <a:lnTo>
                    <a:pt x="15375" y="321073"/>
                  </a:lnTo>
                  <a:lnTo>
                    <a:pt x="8093" y="314654"/>
                  </a:lnTo>
                  <a:lnTo>
                    <a:pt x="0" y="295044"/>
                  </a:lnTo>
                  <a:lnTo>
                    <a:pt x="182" y="285603"/>
                  </a:lnTo>
                  <a:lnTo>
                    <a:pt x="6623" y="268874"/>
                  </a:lnTo>
                  <a:lnTo>
                    <a:pt x="20404" y="256760"/>
                  </a:lnTo>
                  <a:lnTo>
                    <a:pt x="39397" y="248646"/>
                  </a:lnTo>
                  <a:lnTo>
                    <a:pt x="75228" y="245248"/>
                  </a:lnTo>
                  <a:lnTo>
                    <a:pt x="130064" y="257062"/>
                  </a:lnTo>
                  <a:lnTo>
                    <a:pt x="170106" y="268063"/>
                  </a:lnTo>
                  <a:lnTo>
                    <a:pt x="19356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569379" y="4169285"/>
              <a:ext cx="352363" cy="481421"/>
            </a:xfrm>
            <a:custGeom>
              <a:avLst/>
              <a:gdLst/>
              <a:ahLst/>
              <a:cxnLst/>
              <a:rect l="0" t="0" r="0" b="0"/>
              <a:pathLst>
                <a:path w="352363" h="481421">
                  <a:moveTo>
                    <a:pt x="209937" y="0"/>
                  </a:moveTo>
                  <a:lnTo>
                    <a:pt x="151320" y="5589"/>
                  </a:lnTo>
                  <a:lnTo>
                    <a:pt x="116530" y="20243"/>
                  </a:lnTo>
                  <a:lnTo>
                    <a:pt x="66782" y="59898"/>
                  </a:lnTo>
                  <a:lnTo>
                    <a:pt x="39286" y="96189"/>
                  </a:lnTo>
                  <a:lnTo>
                    <a:pt x="13828" y="159223"/>
                  </a:lnTo>
                  <a:lnTo>
                    <a:pt x="2570" y="211519"/>
                  </a:lnTo>
                  <a:lnTo>
                    <a:pt x="0" y="266909"/>
                  </a:lnTo>
                  <a:lnTo>
                    <a:pt x="7897" y="321741"/>
                  </a:lnTo>
                  <a:lnTo>
                    <a:pt x="18532" y="355423"/>
                  </a:lnTo>
                  <a:lnTo>
                    <a:pt x="62838" y="418590"/>
                  </a:lnTo>
                  <a:lnTo>
                    <a:pt x="77879" y="432875"/>
                  </a:lnTo>
                  <a:lnTo>
                    <a:pt x="136660" y="466470"/>
                  </a:lnTo>
                  <a:lnTo>
                    <a:pt x="169118" y="478504"/>
                  </a:lnTo>
                  <a:lnTo>
                    <a:pt x="206681" y="481420"/>
                  </a:lnTo>
                  <a:lnTo>
                    <a:pt x="240557" y="474226"/>
                  </a:lnTo>
                  <a:lnTo>
                    <a:pt x="262150" y="463841"/>
                  </a:lnTo>
                  <a:lnTo>
                    <a:pt x="288448" y="439251"/>
                  </a:lnTo>
                  <a:lnTo>
                    <a:pt x="323510" y="378767"/>
                  </a:lnTo>
                  <a:lnTo>
                    <a:pt x="338084" y="347363"/>
                  </a:lnTo>
                  <a:lnTo>
                    <a:pt x="346254" y="296905"/>
                  </a:lnTo>
                  <a:lnTo>
                    <a:pt x="352362" y="255778"/>
                  </a:lnTo>
                  <a:lnTo>
                    <a:pt x="348251" y="199959"/>
                  </a:lnTo>
                  <a:lnTo>
                    <a:pt x="345109" y="173098"/>
                  </a:lnTo>
                  <a:lnTo>
                    <a:pt x="323172" y="116424"/>
                  </a:lnTo>
                  <a:lnTo>
                    <a:pt x="293363" y="58037"/>
                  </a:lnTo>
                  <a:lnTo>
                    <a:pt x="277431" y="41002"/>
                  </a:lnTo>
                  <a:lnTo>
                    <a:pt x="254752" y="25632"/>
                  </a:lnTo>
                  <a:lnTo>
                    <a:pt x="200789" y="12517"/>
                  </a:lnTo>
                  <a:lnTo>
                    <a:pt x="18888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196287" y="4169285"/>
            <a:ext cx="475627" cy="524142"/>
            <a:chOff x="7196287" y="4169285"/>
            <a:chExt cx="475627" cy="524142"/>
          </a:xfrm>
        </p:grpSpPr>
        <p:sp>
          <p:nvSpPr>
            <p:cNvPr id="133" name="Freeform 132"/>
            <p:cNvSpPr/>
            <p:nvPr/>
          </p:nvSpPr>
          <p:spPr>
            <a:xfrm>
              <a:off x="7340521" y="4249542"/>
              <a:ext cx="183604" cy="312985"/>
            </a:xfrm>
            <a:custGeom>
              <a:avLst/>
              <a:gdLst/>
              <a:ahLst/>
              <a:cxnLst/>
              <a:rect l="0" t="0" r="0" b="0"/>
              <a:pathLst>
                <a:path w="183604" h="312985">
                  <a:moveTo>
                    <a:pt x="92598" y="3971"/>
                  </a:moveTo>
                  <a:lnTo>
                    <a:pt x="68551" y="21951"/>
                  </a:lnTo>
                  <a:lnTo>
                    <a:pt x="10596" y="77182"/>
                  </a:lnTo>
                  <a:lnTo>
                    <a:pt x="2835" y="84364"/>
                  </a:lnTo>
                  <a:lnTo>
                    <a:pt x="0" y="85642"/>
                  </a:lnTo>
                  <a:lnTo>
                    <a:pt x="451" y="82985"/>
                  </a:lnTo>
                  <a:lnTo>
                    <a:pt x="30580" y="37294"/>
                  </a:lnTo>
                  <a:lnTo>
                    <a:pt x="45147" y="23460"/>
                  </a:lnTo>
                  <a:lnTo>
                    <a:pt x="93281" y="1179"/>
                  </a:lnTo>
                  <a:lnTo>
                    <a:pt x="113959" y="0"/>
                  </a:lnTo>
                  <a:lnTo>
                    <a:pt x="124386" y="1324"/>
                  </a:lnTo>
                  <a:lnTo>
                    <a:pt x="142211" y="12153"/>
                  </a:lnTo>
                  <a:lnTo>
                    <a:pt x="150240" y="19954"/>
                  </a:lnTo>
                  <a:lnTo>
                    <a:pt x="154423" y="28664"/>
                  </a:lnTo>
                  <a:lnTo>
                    <a:pt x="155950" y="47701"/>
                  </a:lnTo>
                  <a:lnTo>
                    <a:pt x="149610" y="64741"/>
                  </a:lnTo>
                  <a:lnTo>
                    <a:pt x="137824" y="80113"/>
                  </a:lnTo>
                  <a:lnTo>
                    <a:pt x="111458" y="100750"/>
                  </a:lnTo>
                  <a:lnTo>
                    <a:pt x="91621" y="110545"/>
                  </a:lnTo>
                  <a:lnTo>
                    <a:pt x="88437" y="114795"/>
                  </a:lnTo>
                  <a:lnTo>
                    <a:pt x="89824" y="118797"/>
                  </a:lnTo>
                  <a:lnTo>
                    <a:pt x="100724" y="126365"/>
                  </a:lnTo>
                  <a:lnTo>
                    <a:pt x="133198" y="143874"/>
                  </a:lnTo>
                  <a:lnTo>
                    <a:pt x="146908" y="157397"/>
                  </a:lnTo>
                  <a:lnTo>
                    <a:pt x="178913" y="216240"/>
                  </a:lnTo>
                  <a:lnTo>
                    <a:pt x="183603" y="241422"/>
                  </a:lnTo>
                  <a:lnTo>
                    <a:pt x="179448" y="265092"/>
                  </a:lnTo>
                  <a:lnTo>
                    <a:pt x="175065" y="276318"/>
                  </a:lnTo>
                  <a:lnTo>
                    <a:pt x="160835" y="291910"/>
                  </a:lnTo>
                  <a:lnTo>
                    <a:pt x="123104" y="311452"/>
                  </a:lnTo>
                  <a:lnTo>
                    <a:pt x="99527" y="312984"/>
                  </a:lnTo>
                  <a:lnTo>
                    <a:pt x="75790" y="308596"/>
                  </a:lnTo>
                  <a:lnTo>
                    <a:pt x="44608" y="289835"/>
                  </a:lnTo>
                  <a:lnTo>
                    <a:pt x="29427" y="277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96287" y="4169285"/>
              <a:ext cx="475627" cy="524142"/>
            </a:xfrm>
            <a:custGeom>
              <a:avLst/>
              <a:gdLst/>
              <a:ahLst/>
              <a:cxnLst/>
              <a:rect l="0" t="0" r="0" b="0"/>
              <a:pathLst>
                <a:path w="475627" h="524142">
                  <a:moveTo>
                    <a:pt x="321060" y="63170"/>
                  </a:moveTo>
                  <a:lnTo>
                    <a:pt x="286162" y="33862"/>
                  </a:lnTo>
                  <a:lnTo>
                    <a:pt x="256908" y="19262"/>
                  </a:lnTo>
                  <a:lnTo>
                    <a:pt x="193665" y="11678"/>
                  </a:lnTo>
                  <a:lnTo>
                    <a:pt x="138358" y="16344"/>
                  </a:lnTo>
                  <a:lnTo>
                    <a:pt x="90779" y="29701"/>
                  </a:lnTo>
                  <a:lnTo>
                    <a:pt x="68974" y="40887"/>
                  </a:lnTo>
                  <a:lnTo>
                    <a:pt x="50704" y="59896"/>
                  </a:lnTo>
                  <a:lnTo>
                    <a:pt x="15010" y="116551"/>
                  </a:lnTo>
                  <a:lnTo>
                    <a:pt x="4023" y="169295"/>
                  </a:lnTo>
                  <a:lnTo>
                    <a:pt x="0" y="196905"/>
                  </a:lnTo>
                  <a:lnTo>
                    <a:pt x="6950" y="255877"/>
                  </a:lnTo>
                  <a:lnTo>
                    <a:pt x="19588" y="317915"/>
                  </a:lnTo>
                  <a:lnTo>
                    <a:pt x="34519" y="375230"/>
                  </a:lnTo>
                  <a:lnTo>
                    <a:pt x="53405" y="416376"/>
                  </a:lnTo>
                  <a:lnTo>
                    <a:pt x="103789" y="475487"/>
                  </a:lnTo>
                  <a:lnTo>
                    <a:pt x="133850" y="496644"/>
                  </a:lnTo>
                  <a:lnTo>
                    <a:pt x="193404" y="518719"/>
                  </a:lnTo>
                  <a:lnTo>
                    <a:pt x="231503" y="524141"/>
                  </a:lnTo>
                  <a:lnTo>
                    <a:pt x="255521" y="519171"/>
                  </a:lnTo>
                  <a:lnTo>
                    <a:pt x="311389" y="490374"/>
                  </a:lnTo>
                  <a:lnTo>
                    <a:pt x="372198" y="450519"/>
                  </a:lnTo>
                  <a:lnTo>
                    <a:pt x="413179" y="410175"/>
                  </a:lnTo>
                  <a:lnTo>
                    <a:pt x="444700" y="357911"/>
                  </a:lnTo>
                  <a:lnTo>
                    <a:pt x="463722" y="307438"/>
                  </a:lnTo>
                  <a:lnTo>
                    <a:pt x="475626" y="252408"/>
                  </a:lnTo>
                  <a:lnTo>
                    <a:pt x="474872" y="210488"/>
                  </a:lnTo>
                  <a:lnTo>
                    <a:pt x="464120" y="168431"/>
                  </a:lnTo>
                  <a:lnTo>
                    <a:pt x="439525" y="112299"/>
                  </a:lnTo>
                  <a:lnTo>
                    <a:pt x="396841" y="56686"/>
                  </a:lnTo>
                  <a:lnTo>
                    <a:pt x="379307" y="41571"/>
                  </a:lnTo>
                  <a:lnTo>
                    <a:pt x="322030" y="12811"/>
                  </a:lnTo>
                  <a:lnTo>
                    <a:pt x="2684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2014-09-02T16:10:55Z</dcterms:created>
  <dcterms:modified xsi:type="dcterms:W3CDTF">2014-09-02T16:11:35Z</dcterms:modified>
</cp:coreProperties>
</file>